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 id="2147483648" r:id="rId5"/>
  </p:sldMasterIdLst>
  <p:notesMasterIdLst>
    <p:notesMasterId r:id="rId71"/>
  </p:notesMasterIdLst>
  <p:sldIdLst>
    <p:sldId id="256" r:id="rId6"/>
    <p:sldId id="851" r:id="rId7"/>
    <p:sldId id="849" r:id="rId8"/>
    <p:sldId id="855" r:id="rId9"/>
    <p:sldId id="856" r:id="rId10"/>
    <p:sldId id="857" r:id="rId11"/>
    <p:sldId id="858" r:id="rId12"/>
    <p:sldId id="825" r:id="rId13"/>
    <p:sldId id="826" r:id="rId14"/>
    <p:sldId id="859" r:id="rId15"/>
    <p:sldId id="860" r:id="rId16"/>
    <p:sldId id="817" r:id="rId17"/>
    <p:sldId id="846" r:id="rId18"/>
    <p:sldId id="359" r:id="rId19"/>
    <p:sldId id="362" r:id="rId20"/>
    <p:sldId id="357" r:id="rId21"/>
    <p:sldId id="356" r:id="rId22"/>
    <p:sldId id="297" r:id="rId23"/>
    <p:sldId id="345" r:id="rId24"/>
    <p:sldId id="836" r:id="rId25"/>
    <p:sldId id="361" r:id="rId26"/>
    <p:sldId id="360" r:id="rId27"/>
    <p:sldId id="363" r:id="rId28"/>
    <p:sldId id="364" r:id="rId29"/>
    <p:sldId id="365" r:id="rId30"/>
    <p:sldId id="366" r:id="rId31"/>
    <p:sldId id="367" r:id="rId32"/>
    <p:sldId id="280" r:id="rId33"/>
    <p:sldId id="862" r:id="rId34"/>
    <p:sldId id="863" r:id="rId35"/>
    <p:sldId id="865" r:id="rId36"/>
    <p:sldId id="877" r:id="rId37"/>
    <p:sldId id="878" r:id="rId38"/>
    <p:sldId id="896" r:id="rId39"/>
    <p:sldId id="895" r:id="rId40"/>
    <p:sldId id="894" r:id="rId41"/>
    <p:sldId id="893" r:id="rId42"/>
    <p:sldId id="892" r:id="rId43"/>
    <p:sldId id="891" r:id="rId44"/>
    <p:sldId id="890" r:id="rId45"/>
    <p:sldId id="889" r:id="rId46"/>
    <p:sldId id="888" r:id="rId47"/>
    <p:sldId id="887" r:id="rId48"/>
    <p:sldId id="886" r:id="rId49"/>
    <p:sldId id="885" r:id="rId50"/>
    <p:sldId id="884" r:id="rId51"/>
    <p:sldId id="883" r:id="rId52"/>
    <p:sldId id="882" r:id="rId53"/>
    <p:sldId id="881" r:id="rId54"/>
    <p:sldId id="880" r:id="rId55"/>
    <p:sldId id="879" r:id="rId56"/>
    <p:sldId id="868" r:id="rId57"/>
    <p:sldId id="869" r:id="rId58"/>
    <p:sldId id="870" r:id="rId59"/>
    <p:sldId id="871" r:id="rId60"/>
    <p:sldId id="872" r:id="rId61"/>
    <p:sldId id="873" r:id="rId62"/>
    <p:sldId id="874" r:id="rId63"/>
    <p:sldId id="875" r:id="rId64"/>
    <p:sldId id="876" r:id="rId65"/>
    <p:sldId id="864" r:id="rId66"/>
    <p:sldId id="867" r:id="rId67"/>
    <p:sldId id="866" r:id="rId68"/>
    <p:sldId id="351" r:id="rId69"/>
    <p:sldId id="267"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578"/>
    <a:srgbClr val="39B54A"/>
    <a:srgbClr val="ED3532"/>
    <a:srgbClr val="404A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30"/>
    <p:restoredTop sz="94689"/>
  </p:normalViewPr>
  <p:slideViewPr>
    <p:cSldViewPr snapToGrid="0">
      <p:cViewPr varScale="1">
        <p:scale>
          <a:sx n="63" d="100"/>
          <a:sy n="63" d="100"/>
        </p:scale>
        <p:origin x="868" y="52"/>
      </p:cViewPr>
      <p:guideLst/>
    </p:cSldViewPr>
  </p:slideViewPr>
  <p:notesTextViewPr>
    <p:cViewPr>
      <p:scale>
        <a:sx n="1" d="1"/>
        <a:sy n="1" d="1"/>
      </p:scale>
      <p:origin x="0" y="0"/>
    </p:cViewPr>
  </p:notesTextViewPr>
  <p:sorterViewPr>
    <p:cViewPr>
      <p:scale>
        <a:sx n="100" d="100"/>
        <a:sy n="100" d="100"/>
      </p:scale>
      <p:origin x="0" y="-57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notesMaster" Target="notesMasters/notesMaster1.xml"/></Relationships>
</file>

<file path=ppt/diagrams/_rels/data8.xml.rels><?xml version="1.0" encoding="UTF-8" standalone="yes"?>
<Relationships xmlns="http://schemas.openxmlformats.org/package/2006/relationships"><Relationship Id="rId3" Type="http://schemas.openxmlformats.org/officeDocument/2006/relationships/hyperlink" Target="mailto:ckometer@cesa1.k12.wi.us" TargetMode="External"/><Relationship Id="rId2" Type="http://schemas.openxmlformats.org/officeDocument/2006/relationships/hyperlink" Target="mailto:lori.wittemann@wisconsin.gov" TargetMode="External"/><Relationship Id="rId1" Type="http://schemas.openxmlformats.org/officeDocument/2006/relationships/hyperlink" Target="mailto:Elizabeth.Seeliger@dhs.wisconsin.gov" TargetMode="External"/></Relationships>
</file>

<file path=ppt/diagrams/_rels/drawing8.xml.rels><?xml version="1.0" encoding="UTF-8" standalone="yes"?>
<Relationships xmlns="http://schemas.openxmlformats.org/package/2006/relationships"><Relationship Id="rId3" Type="http://schemas.openxmlformats.org/officeDocument/2006/relationships/hyperlink" Target="mailto:ckometer@cesa1.k12.wi.us" TargetMode="External"/><Relationship Id="rId2" Type="http://schemas.openxmlformats.org/officeDocument/2006/relationships/hyperlink" Target="mailto:lori.wittemann@wisconsin.gov" TargetMode="External"/><Relationship Id="rId1" Type="http://schemas.openxmlformats.org/officeDocument/2006/relationships/hyperlink" Target="mailto:Elizabeth.Seeliger@dhs.wisconsin.gov" TargetMode="Externa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45AF67-E311-489F-8E14-C1BE3BEDE42F}" type="doc">
      <dgm:prSet loTypeId="urn:microsoft.com/office/officeart/2008/layout/LinedList" loCatId="list" qsTypeId="urn:microsoft.com/office/officeart/2005/8/quickstyle/simple5" qsCatId="simple" csTypeId="urn:microsoft.com/office/officeart/2005/8/colors/accent4_2" csCatId="accent4"/>
      <dgm:spPr/>
      <dgm:t>
        <a:bodyPr/>
        <a:lstStyle/>
        <a:p>
          <a:endParaRPr lang="en-US"/>
        </a:p>
      </dgm:t>
    </dgm:pt>
    <dgm:pt modelId="{C2504FC6-A787-437A-A5B6-4D6DAAFBFD50}">
      <dgm:prSet custT="1"/>
      <dgm:spPr/>
      <dgm:t>
        <a:bodyPr/>
        <a:lstStyle/>
        <a:p>
          <a:r>
            <a:rPr lang="en-US" sz="1800" dirty="0"/>
            <a:t>Introductions/Icebreaker </a:t>
          </a:r>
        </a:p>
      </dgm:t>
    </dgm:pt>
    <dgm:pt modelId="{9E20FF17-B1F2-4DF3-B879-0F0A59C9B369}" type="parTrans" cxnId="{A05F0272-F7E0-4EDA-97E9-E823E63486EC}">
      <dgm:prSet/>
      <dgm:spPr/>
      <dgm:t>
        <a:bodyPr/>
        <a:lstStyle/>
        <a:p>
          <a:endParaRPr lang="en-US"/>
        </a:p>
      </dgm:t>
    </dgm:pt>
    <dgm:pt modelId="{DD6C98A9-1089-4410-96D9-CD73718D7104}" type="sibTrans" cxnId="{A05F0272-F7E0-4EDA-97E9-E823E63486EC}">
      <dgm:prSet/>
      <dgm:spPr/>
      <dgm:t>
        <a:bodyPr/>
        <a:lstStyle/>
        <a:p>
          <a:endParaRPr lang="en-US"/>
        </a:p>
      </dgm:t>
    </dgm:pt>
    <dgm:pt modelId="{CCF0A0A2-D533-4452-B311-8540FF72602C}">
      <dgm:prSet custT="1"/>
      <dgm:spPr/>
      <dgm:t>
        <a:bodyPr/>
        <a:lstStyle/>
        <a:p>
          <a:pPr rtl="0"/>
          <a:r>
            <a:rPr lang="en-US" sz="1800" dirty="0"/>
            <a:t>Gift 1</a:t>
          </a:r>
          <a:r>
            <a:rPr lang="en-US" sz="1800" dirty="0">
              <a:latin typeface="Calibri Light" panose="020F0302020204030204"/>
            </a:rPr>
            <a:t> </a:t>
          </a:r>
          <a:endParaRPr lang="en-US" sz="1800" dirty="0"/>
        </a:p>
      </dgm:t>
    </dgm:pt>
    <dgm:pt modelId="{1A953DC1-3D99-4167-ADCE-545E824A8027}" type="parTrans" cxnId="{9C91C7FF-824B-4D11-B56F-2020951F6D75}">
      <dgm:prSet/>
      <dgm:spPr/>
      <dgm:t>
        <a:bodyPr/>
        <a:lstStyle/>
        <a:p>
          <a:endParaRPr lang="en-US"/>
        </a:p>
      </dgm:t>
    </dgm:pt>
    <dgm:pt modelId="{2A72AF0D-EDF5-4F6D-8359-68E8F040F7D1}" type="sibTrans" cxnId="{9C91C7FF-824B-4D11-B56F-2020951F6D75}">
      <dgm:prSet/>
      <dgm:spPr/>
      <dgm:t>
        <a:bodyPr/>
        <a:lstStyle/>
        <a:p>
          <a:endParaRPr lang="en-US"/>
        </a:p>
      </dgm:t>
    </dgm:pt>
    <dgm:pt modelId="{D5465A33-7CA4-4B40-9B97-1FDE9160BFF5}">
      <dgm:prSet custT="1"/>
      <dgm:spPr/>
      <dgm:t>
        <a:bodyPr/>
        <a:lstStyle/>
        <a:p>
          <a:r>
            <a:rPr lang="en-US" sz="1800" dirty="0"/>
            <a:t>Privacy and Confidentiality </a:t>
          </a:r>
          <a:r>
            <a:rPr lang="en-US" sz="1800" dirty="0">
              <a:latin typeface="Calibri Light" panose="020F0302020204030204"/>
            </a:rPr>
            <a:t>Discussion</a:t>
          </a:r>
          <a:endParaRPr lang="en-US" sz="1800" dirty="0"/>
        </a:p>
      </dgm:t>
    </dgm:pt>
    <dgm:pt modelId="{1D6D0749-346F-45E8-A92B-3534D86E4EEF}" type="parTrans" cxnId="{ADF40455-1A54-406A-A2E9-D54F6387CD1C}">
      <dgm:prSet/>
      <dgm:spPr/>
      <dgm:t>
        <a:bodyPr/>
        <a:lstStyle/>
        <a:p>
          <a:endParaRPr lang="en-US"/>
        </a:p>
      </dgm:t>
    </dgm:pt>
    <dgm:pt modelId="{ADF4299E-F0DF-494C-91B8-E75F6EE5BAC6}" type="sibTrans" cxnId="{ADF40455-1A54-406A-A2E9-D54F6387CD1C}">
      <dgm:prSet/>
      <dgm:spPr/>
      <dgm:t>
        <a:bodyPr/>
        <a:lstStyle/>
        <a:p>
          <a:endParaRPr lang="en-US"/>
        </a:p>
      </dgm:t>
    </dgm:pt>
    <dgm:pt modelId="{081BD9DF-62B3-46E8-A810-1293A213177B}">
      <dgm:prSet custT="1"/>
      <dgm:spPr/>
      <dgm:t>
        <a:bodyPr/>
        <a:lstStyle/>
        <a:p>
          <a:r>
            <a:rPr lang="en-US" sz="1800" dirty="0"/>
            <a:t>Break</a:t>
          </a:r>
        </a:p>
      </dgm:t>
    </dgm:pt>
    <dgm:pt modelId="{5FA4EB1D-DE08-4DD5-8CD3-96C5D4C2FCA5}" type="parTrans" cxnId="{4C8E9867-6AB8-4B92-B9BF-08241CBC7660}">
      <dgm:prSet/>
      <dgm:spPr/>
      <dgm:t>
        <a:bodyPr/>
        <a:lstStyle/>
        <a:p>
          <a:endParaRPr lang="en-US"/>
        </a:p>
      </dgm:t>
    </dgm:pt>
    <dgm:pt modelId="{97DD48BD-AA35-4249-B47E-DF57A0EEB27E}" type="sibTrans" cxnId="{4C8E9867-6AB8-4B92-B9BF-08241CBC7660}">
      <dgm:prSet/>
      <dgm:spPr/>
      <dgm:t>
        <a:bodyPr/>
        <a:lstStyle/>
        <a:p>
          <a:endParaRPr lang="en-US"/>
        </a:p>
      </dgm:t>
    </dgm:pt>
    <dgm:pt modelId="{BB62443F-2AF5-484D-A1EC-C520EB507F24}">
      <dgm:prSet custT="1"/>
      <dgm:spPr/>
      <dgm:t>
        <a:bodyPr/>
        <a:lstStyle/>
        <a:p>
          <a:pPr rtl="0"/>
          <a:r>
            <a:rPr lang="en-US" sz="1800" dirty="0"/>
            <a:t>Addressing Data Sharing: Privacy regulations/requirements</a:t>
          </a:r>
          <a:r>
            <a:rPr lang="en-US" sz="1800" dirty="0">
              <a:latin typeface="Calibri Light" panose="020F0302020204030204"/>
            </a:rPr>
            <a:t> </a:t>
          </a:r>
          <a:endParaRPr lang="en-US" sz="1800" dirty="0"/>
        </a:p>
      </dgm:t>
    </dgm:pt>
    <dgm:pt modelId="{A8BE5636-0573-469A-A9BB-22FEBDE96389}" type="parTrans" cxnId="{BD2C4771-8552-4ABF-BE0C-BE83A1D4BEC5}">
      <dgm:prSet/>
      <dgm:spPr/>
      <dgm:t>
        <a:bodyPr/>
        <a:lstStyle/>
        <a:p>
          <a:endParaRPr lang="en-US"/>
        </a:p>
      </dgm:t>
    </dgm:pt>
    <dgm:pt modelId="{4624E9CC-B234-487E-B1D6-13CA18C783C9}" type="sibTrans" cxnId="{BD2C4771-8552-4ABF-BE0C-BE83A1D4BEC5}">
      <dgm:prSet/>
      <dgm:spPr/>
      <dgm:t>
        <a:bodyPr/>
        <a:lstStyle/>
        <a:p>
          <a:endParaRPr lang="en-US"/>
        </a:p>
      </dgm:t>
    </dgm:pt>
    <dgm:pt modelId="{3D69CEB7-2294-44ED-B97A-4A5308685150}">
      <dgm:prSet custT="1"/>
      <dgm:spPr/>
      <dgm:t>
        <a:bodyPr/>
        <a:lstStyle/>
        <a:p>
          <a:r>
            <a:rPr lang="en-US" sz="1800" dirty="0"/>
            <a:t>Gift 2</a:t>
          </a:r>
        </a:p>
      </dgm:t>
    </dgm:pt>
    <dgm:pt modelId="{1623B950-DFEE-4D9E-A660-77B7F72F84B4}" type="parTrans" cxnId="{F4B27C65-43CE-43FC-BC23-3C912F4EC7C7}">
      <dgm:prSet/>
      <dgm:spPr/>
      <dgm:t>
        <a:bodyPr/>
        <a:lstStyle/>
        <a:p>
          <a:endParaRPr lang="en-US"/>
        </a:p>
      </dgm:t>
    </dgm:pt>
    <dgm:pt modelId="{A895CFE9-235C-49D4-9E6D-115555237F05}" type="sibTrans" cxnId="{F4B27C65-43CE-43FC-BC23-3C912F4EC7C7}">
      <dgm:prSet/>
      <dgm:spPr/>
      <dgm:t>
        <a:bodyPr/>
        <a:lstStyle/>
        <a:p>
          <a:endParaRPr lang="en-US"/>
        </a:p>
      </dgm:t>
    </dgm:pt>
    <dgm:pt modelId="{BF979AE2-9032-4E47-9BFC-A6FD85E1E312}">
      <dgm:prSet custT="1"/>
      <dgm:spPr/>
      <dgm:t>
        <a:bodyPr/>
        <a:lstStyle/>
        <a:p>
          <a:r>
            <a:rPr lang="en-US" sz="1800" dirty="0"/>
            <a:t>State presentations: Michigan and Wisconsin</a:t>
          </a:r>
        </a:p>
      </dgm:t>
    </dgm:pt>
    <dgm:pt modelId="{E6BD5D31-8FE5-484B-85B0-37CFBA86294A}" type="parTrans" cxnId="{22986616-D395-4E81-BAC9-E4E34EC58EEC}">
      <dgm:prSet/>
      <dgm:spPr/>
      <dgm:t>
        <a:bodyPr/>
        <a:lstStyle/>
        <a:p>
          <a:endParaRPr lang="en-US"/>
        </a:p>
      </dgm:t>
    </dgm:pt>
    <dgm:pt modelId="{0CC18C7C-E9E3-4B7E-8C1B-B0B2BAC6B4BB}" type="sibTrans" cxnId="{22986616-D395-4E81-BAC9-E4E34EC58EEC}">
      <dgm:prSet/>
      <dgm:spPr/>
      <dgm:t>
        <a:bodyPr/>
        <a:lstStyle/>
        <a:p>
          <a:endParaRPr lang="en-US"/>
        </a:p>
      </dgm:t>
    </dgm:pt>
    <dgm:pt modelId="{8BFB6EFC-AEFF-4BD6-84E7-B0964D1BAD53}">
      <dgm:prSet custT="1"/>
      <dgm:spPr/>
      <dgm:t>
        <a:bodyPr/>
        <a:lstStyle/>
        <a:p>
          <a:r>
            <a:rPr lang="en-US" sz="1800" dirty="0"/>
            <a:t>Stretch Break</a:t>
          </a:r>
        </a:p>
      </dgm:t>
    </dgm:pt>
    <dgm:pt modelId="{92FA6462-61E9-4E29-B72D-91578EE0BAB5}" type="parTrans" cxnId="{FBA89833-7657-487B-9158-2B07A822331A}">
      <dgm:prSet/>
      <dgm:spPr/>
      <dgm:t>
        <a:bodyPr/>
        <a:lstStyle/>
        <a:p>
          <a:endParaRPr lang="en-US"/>
        </a:p>
      </dgm:t>
    </dgm:pt>
    <dgm:pt modelId="{BA4DE365-B213-4AFE-9C88-CB7B8C40C1B1}" type="sibTrans" cxnId="{FBA89833-7657-487B-9158-2B07A822331A}">
      <dgm:prSet/>
      <dgm:spPr/>
      <dgm:t>
        <a:bodyPr/>
        <a:lstStyle/>
        <a:p>
          <a:endParaRPr lang="en-US"/>
        </a:p>
      </dgm:t>
    </dgm:pt>
    <dgm:pt modelId="{5CBFCE3B-D980-49AB-8C8C-A502F925F428}">
      <dgm:prSet custT="1"/>
      <dgm:spPr/>
      <dgm:t>
        <a:bodyPr/>
        <a:lstStyle/>
        <a:p>
          <a:r>
            <a:rPr lang="en-US" sz="1800" dirty="0"/>
            <a:t>Gift 3</a:t>
          </a:r>
        </a:p>
      </dgm:t>
    </dgm:pt>
    <dgm:pt modelId="{368DBB30-C9B2-4B33-B8F4-E1398237FC10}" type="parTrans" cxnId="{BD9633BE-1938-45B4-9857-842A1944C8D6}">
      <dgm:prSet/>
      <dgm:spPr/>
      <dgm:t>
        <a:bodyPr/>
        <a:lstStyle/>
        <a:p>
          <a:endParaRPr lang="en-US"/>
        </a:p>
      </dgm:t>
    </dgm:pt>
    <dgm:pt modelId="{BC4D5AA6-7DE2-4488-BCBF-1484ABE82225}" type="sibTrans" cxnId="{BD9633BE-1938-45B4-9857-842A1944C8D6}">
      <dgm:prSet/>
      <dgm:spPr/>
      <dgm:t>
        <a:bodyPr/>
        <a:lstStyle/>
        <a:p>
          <a:endParaRPr lang="en-US"/>
        </a:p>
      </dgm:t>
    </dgm:pt>
    <dgm:pt modelId="{F7A737A1-C92B-4A5C-9109-FA4C9E66620D}">
      <dgm:prSet custT="1"/>
      <dgm:spPr/>
      <dgm:t>
        <a:bodyPr/>
        <a:lstStyle/>
        <a:p>
          <a:r>
            <a:rPr lang="en-US" sz="1800" dirty="0"/>
            <a:t>Share Website and other Resources</a:t>
          </a:r>
        </a:p>
      </dgm:t>
    </dgm:pt>
    <dgm:pt modelId="{187D07BB-E628-4ABB-B02A-7D357FD7A4E4}" type="parTrans" cxnId="{AEC68121-194B-42FD-B7AD-6BC7434DD475}">
      <dgm:prSet/>
      <dgm:spPr/>
      <dgm:t>
        <a:bodyPr/>
        <a:lstStyle/>
        <a:p>
          <a:endParaRPr lang="en-US"/>
        </a:p>
      </dgm:t>
    </dgm:pt>
    <dgm:pt modelId="{8BB33C76-0F3D-431B-830B-4D0EAC97C2B5}" type="sibTrans" cxnId="{AEC68121-194B-42FD-B7AD-6BC7434DD475}">
      <dgm:prSet/>
      <dgm:spPr/>
      <dgm:t>
        <a:bodyPr/>
        <a:lstStyle/>
        <a:p>
          <a:endParaRPr lang="en-US"/>
        </a:p>
      </dgm:t>
    </dgm:pt>
    <dgm:pt modelId="{798707BB-9A3D-4154-A619-021469D2FD1C}">
      <dgm:prSet custT="1"/>
      <dgm:spPr/>
      <dgm:t>
        <a:bodyPr/>
        <a:lstStyle/>
        <a:p>
          <a:r>
            <a:rPr lang="en-US" sz="1800" dirty="0"/>
            <a:t>Wrap-up, next steps, getting your TA needs met</a:t>
          </a:r>
        </a:p>
      </dgm:t>
    </dgm:pt>
    <dgm:pt modelId="{E5A01126-45ED-415C-A424-3E795474E1FD}" type="parTrans" cxnId="{4657FB80-81F7-449B-8B25-3FCE75D56701}">
      <dgm:prSet/>
      <dgm:spPr/>
      <dgm:t>
        <a:bodyPr/>
        <a:lstStyle/>
        <a:p>
          <a:endParaRPr lang="en-US"/>
        </a:p>
      </dgm:t>
    </dgm:pt>
    <dgm:pt modelId="{2E483824-589D-449C-AC8D-61A52D49DD4D}" type="sibTrans" cxnId="{4657FB80-81F7-449B-8B25-3FCE75D56701}">
      <dgm:prSet/>
      <dgm:spPr/>
      <dgm:t>
        <a:bodyPr/>
        <a:lstStyle/>
        <a:p>
          <a:endParaRPr lang="en-US"/>
        </a:p>
      </dgm:t>
    </dgm:pt>
    <dgm:pt modelId="{6FEF4544-7370-4351-80F2-0B7014228C20}" type="pres">
      <dgm:prSet presAssocID="{7245AF67-E311-489F-8E14-C1BE3BEDE42F}" presName="vert0" presStyleCnt="0">
        <dgm:presLayoutVars>
          <dgm:dir/>
          <dgm:animOne val="branch"/>
          <dgm:animLvl val="lvl"/>
        </dgm:presLayoutVars>
      </dgm:prSet>
      <dgm:spPr/>
    </dgm:pt>
    <dgm:pt modelId="{66FB5518-3895-4CF9-84B2-F3217DB8FA00}" type="pres">
      <dgm:prSet presAssocID="{C2504FC6-A787-437A-A5B6-4D6DAAFBFD50}" presName="thickLine" presStyleLbl="alignNode1" presStyleIdx="0" presStyleCnt="11"/>
      <dgm:spPr/>
    </dgm:pt>
    <dgm:pt modelId="{B3F42E53-0E1F-4295-BC9A-BEF83D9BE36D}" type="pres">
      <dgm:prSet presAssocID="{C2504FC6-A787-437A-A5B6-4D6DAAFBFD50}" presName="horz1" presStyleCnt="0"/>
      <dgm:spPr/>
    </dgm:pt>
    <dgm:pt modelId="{ED3CB3C2-4C3B-4180-AC4D-017D81EB1C8F}" type="pres">
      <dgm:prSet presAssocID="{C2504FC6-A787-437A-A5B6-4D6DAAFBFD50}" presName="tx1" presStyleLbl="revTx" presStyleIdx="0" presStyleCnt="11"/>
      <dgm:spPr/>
    </dgm:pt>
    <dgm:pt modelId="{F2CE881A-6CF6-4956-8932-32183D1AAFE3}" type="pres">
      <dgm:prSet presAssocID="{C2504FC6-A787-437A-A5B6-4D6DAAFBFD50}" presName="vert1" presStyleCnt="0"/>
      <dgm:spPr/>
    </dgm:pt>
    <dgm:pt modelId="{0DF6D1B6-43E9-42E8-8E5B-8AA12BCE329A}" type="pres">
      <dgm:prSet presAssocID="{CCF0A0A2-D533-4452-B311-8540FF72602C}" presName="thickLine" presStyleLbl="alignNode1" presStyleIdx="1" presStyleCnt="11"/>
      <dgm:spPr/>
    </dgm:pt>
    <dgm:pt modelId="{E10DDF0E-574D-423F-BA0A-2CDA95E2C0E7}" type="pres">
      <dgm:prSet presAssocID="{CCF0A0A2-D533-4452-B311-8540FF72602C}" presName="horz1" presStyleCnt="0"/>
      <dgm:spPr/>
    </dgm:pt>
    <dgm:pt modelId="{D2710FF0-CBC3-4624-B443-B0555A6581B0}" type="pres">
      <dgm:prSet presAssocID="{CCF0A0A2-D533-4452-B311-8540FF72602C}" presName="tx1" presStyleLbl="revTx" presStyleIdx="1" presStyleCnt="11"/>
      <dgm:spPr/>
    </dgm:pt>
    <dgm:pt modelId="{2963DBD3-AE02-41DD-A1AF-93BF361233E1}" type="pres">
      <dgm:prSet presAssocID="{CCF0A0A2-D533-4452-B311-8540FF72602C}" presName="vert1" presStyleCnt="0"/>
      <dgm:spPr/>
    </dgm:pt>
    <dgm:pt modelId="{888D303A-0914-4D23-AD09-3FF1FF7BC2A5}" type="pres">
      <dgm:prSet presAssocID="{D5465A33-7CA4-4B40-9B97-1FDE9160BFF5}" presName="thickLine" presStyleLbl="alignNode1" presStyleIdx="2" presStyleCnt="11"/>
      <dgm:spPr/>
    </dgm:pt>
    <dgm:pt modelId="{3E636C4D-E844-408F-B077-D11C00494076}" type="pres">
      <dgm:prSet presAssocID="{D5465A33-7CA4-4B40-9B97-1FDE9160BFF5}" presName="horz1" presStyleCnt="0"/>
      <dgm:spPr/>
    </dgm:pt>
    <dgm:pt modelId="{3E11EBBD-C4AA-4138-9D8C-FEBD8A4149A5}" type="pres">
      <dgm:prSet presAssocID="{D5465A33-7CA4-4B40-9B97-1FDE9160BFF5}" presName="tx1" presStyleLbl="revTx" presStyleIdx="2" presStyleCnt="11"/>
      <dgm:spPr/>
    </dgm:pt>
    <dgm:pt modelId="{2619E431-8F5D-4B58-B1CA-398A52B37C30}" type="pres">
      <dgm:prSet presAssocID="{D5465A33-7CA4-4B40-9B97-1FDE9160BFF5}" presName="vert1" presStyleCnt="0"/>
      <dgm:spPr/>
    </dgm:pt>
    <dgm:pt modelId="{6C08080B-6D36-4F17-8010-D46FCA189A33}" type="pres">
      <dgm:prSet presAssocID="{081BD9DF-62B3-46E8-A810-1293A213177B}" presName="thickLine" presStyleLbl="alignNode1" presStyleIdx="3" presStyleCnt="11"/>
      <dgm:spPr/>
    </dgm:pt>
    <dgm:pt modelId="{F299C25C-DCA1-4C27-BA83-46CCC1D105C9}" type="pres">
      <dgm:prSet presAssocID="{081BD9DF-62B3-46E8-A810-1293A213177B}" presName="horz1" presStyleCnt="0"/>
      <dgm:spPr/>
    </dgm:pt>
    <dgm:pt modelId="{C12CCBEB-C031-4C5E-A3DB-8D0E8074E4F6}" type="pres">
      <dgm:prSet presAssocID="{081BD9DF-62B3-46E8-A810-1293A213177B}" presName="tx1" presStyleLbl="revTx" presStyleIdx="3" presStyleCnt="11"/>
      <dgm:spPr/>
    </dgm:pt>
    <dgm:pt modelId="{BC2821E2-B06F-4418-BF0A-A2B5D7BCFF15}" type="pres">
      <dgm:prSet presAssocID="{081BD9DF-62B3-46E8-A810-1293A213177B}" presName="vert1" presStyleCnt="0"/>
      <dgm:spPr/>
    </dgm:pt>
    <dgm:pt modelId="{435ACD15-7B95-4592-AA2C-D63B79EA8229}" type="pres">
      <dgm:prSet presAssocID="{BB62443F-2AF5-484D-A1EC-C520EB507F24}" presName="thickLine" presStyleLbl="alignNode1" presStyleIdx="4" presStyleCnt="11"/>
      <dgm:spPr/>
    </dgm:pt>
    <dgm:pt modelId="{DCB03D5B-3A0C-403F-9C8B-F4758887D64D}" type="pres">
      <dgm:prSet presAssocID="{BB62443F-2AF5-484D-A1EC-C520EB507F24}" presName="horz1" presStyleCnt="0"/>
      <dgm:spPr/>
    </dgm:pt>
    <dgm:pt modelId="{B0C5464D-5893-4AF5-95BE-147D124B8EDD}" type="pres">
      <dgm:prSet presAssocID="{BB62443F-2AF5-484D-A1EC-C520EB507F24}" presName="tx1" presStyleLbl="revTx" presStyleIdx="4" presStyleCnt="11"/>
      <dgm:spPr/>
    </dgm:pt>
    <dgm:pt modelId="{58D0A05F-D5A0-4D7F-A8CC-A88EDF30CA5F}" type="pres">
      <dgm:prSet presAssocID="{BB62443F-2AF5-484D-A1EC-C520EB507F24}" presName="vert1" presStyleCnt="0"/>
      <dgm:spPr/>
    </dgm:pt>
    <dgm:pt modelId="{BA516016-D84A-4F1D-93B6-CCF613A78EDC}" type="pres">
      <dgm:prSet presAssocID="{3D69CEB7-2294-44ED-B97A-4A5308685150}" presName="thickLine" presStyleLbl="alignNode1" presStyleIdx="5" presStyleCnt="11"/>
      <dgm:spPr/>
    </dgm:pt>
    <dgm:pt modelId="{CC99B84F-81E9-488C-B42D-ABB9D90AFA27}" type="pres">
      <dgm:prSet presAssocID="{3D69CEB7-2294-44ED-B97A-4A5308685150}" presName="horz1" presStyleCnt="0"/>
      <dgm:spPr/>
    </dgm:pt>
    <dgm:pt modelId="{D2699B2E-E1D8-4E0A-BDB1-9AD9EEEA3A16}" type="pres">
      <dgm:prSet presAssocID="{3D69CEB7-2294-44ED-B97A-4A5308685150}" presName="tx1" presStyleLbl="revTx" presStyleIdx="5" presStyleCnt="11"/>
      <dgm:spPr/>
    </dgm:pt>
    <dgm:pt modelId="{C7BA4163-EDCD-42AA-8C04-532C63EF081D}" type="pres">
      <dgm:prSet presAssocID="{3D69CEB7-2294-44ED-B97A-4A5308685150}" presName="vert1" presStyleCnt="0"/>
      <dgm:spPr/>
    </dgm:pt>
    <dgm:pt modelId="{FFB7CEB4-76C2-41B9-92F3-6131024274CE}" type="pres">
      <dgm:prSet presAssocID="{BF979AE2-9032-4E47-9BFC-A6FD85E1E312}" presName="thickLine" presStyleLbl="alignNode1" presStyleIdx="6" presStyleCnt="11"/>
      <dgm:spPr/>
    </dgm:pt>
    <dgm:pt modelId="{66E130FC-572F-4F44-A014-387DF20E5A3E}" type="pres">
      <dgm:prSet presAssocID="{BF979AE2-9032-4E47-9BFC-A6FD85E1E312}" presName="horz1" presStyleCnt="0"/>
      <dgm:spPr/>
    </dgm:pt>
    <dgm:pt modelId="{7C756E78-65C8-4FD5-9AD7-86DD636764AB}" type="pres">
      <dgm:prSet presAssocID="{BF979AE2-9032-4E47-9BFC-A6FD85E1E312}" presName="tx1" presStyleLbl="revTx" presStyleIdx="6" presStyleCnt="11"/>
      <dgm:spPr/>
    </dgm:pt>
    <dgm:pt modelId="{8DEE0AD1-1650-46DF-AC7F-5CB9142AA92B}" type="pres">
      <dgm:prSet presAssocID="{BF979AE2-9032-4E47-9BFC-A6FD85E1E312}" presName="vert1" presStyleCnt="0"/>
      <dgm:spPr/>
    </dgm:pt>
    <dgm:pt modelId="{B874A47B-80DD-4DF7-ADC3-66846EB4609B}" type="pres">
      <dgm:prSet presAssocID="{8BFB6EFC-AEFF-4BD6-84E7-B0964D1BAD53}" presName="thickLine" presStyleLbl="alignNode1" presStyleIdx="7" presStyleCnt="11"/>
      <dgm:spPr/>
    </dgm:pt>
    <dgm:pt modelId="{8A5884B1-4F4B-4685-94ED-C25CDFD9DC29}" type="pres">
      <dgm:prSet presAssocID="{8BFB6EFC-AEFF-4BD6-84E7-B0964D1BAD53}" presName="horz1" presStyleCnt="0"/>
      <dgm:spPr/>
    </dgm:pt>
    <dgm:pt modelId="{E4815945-EC67-4C54-9BFF-18ABF87E4578}" type="pres">
      <dgm:prSet presAssocID="{8BFB6EFC-AEFF-4BD6-84E7-B0964D1BAD53}" presName="tx1" presStyleLbl="revTx" presStyleIdx="7" presStyleCnt="11"/>
      <dgm:spPr/>
    </dgm:pt>
    <dgm:pt modelId="{E6D9E48C-A2EE-49C6-ADEC-827779A4F3C5}" type="pres">
      <dgm:prSet presAssocID="{8BFB6EFC-AEFF-4BD6-84E7-B0964D1BAD53}" presName="vert1" presStyleCnt="0"/>
      <dgm:spPr/>
    </dgm:pt>
    <dgm:pt modelId="{0D7370DE-B4DB-4551-BB7C-033A4B1EE481}" type="pres">
      <dgm:prSet presAssocID="{5CBFCE3B-D980-49AB-8C8C-A502F925F428}" presName="thickLine" presStyleLbl="alignNode1" presStyleIdx="8" presStyleCnt="11"/>
      <dgm:spPr/>
    </dgm:pt>
    <dgm:pt modelId="{66C737F9-B5CE-4EBE-9FB1-DCEA1D699D24}" type="pres">
      <dgm:prSet presAssocID="{5CBFCE3B-D980-49AB-8C8C-A502F925F428}" presName="horz1" presStyleCnt="0"/>
      <dgm:spPr/>
    </dgm:pt>
    <dgm:pt modelId="{ADB000F4-4574-4758-A140-1D9F6D9AE703}" type="pres">
      <dgm:prSet presAssocID="{5CBFCE3B-D980-49AB-8C8C-A502F925F428}" presName="tx1" presStyleLbl="revTx" presStyleIdx="8" presStyleCnt="11"/>
      <dgm:spPr/>
    </dgm:pt>
    <dgm:pt modelId="{AC78F78F-C38C-4B59-9ABA-E2BE2F31EDF4}" type="pres">
      <dgm:prSet presAssocID="{5CBFCE3B-D980-49AB-8C8C-A502F925F428}" presName="vert1" presStyleCnt="0"/>
      <dgm:spPr/>
    </dgm:pt>
    <dgm:pt modelId="{00C6C92D-00C5-4A1B-A4A4-D3F33F4A3FB8}" type="pres">
      <dgm:prSet presAssocID="{F7A737A1-C92B-4A5C-9109-FA4C9E66620D}" presName="thickLine" presStyleLbl="alignNode1" presStyleIdx="9" presStyleCnt="11"/>
      <dgm:spPr/>
    </dgm:pt>
    <dgm:pt modelId="{A5415012-8452-4904-B833-5CEC8115C39C}" type="pres">
      <dgm:prSet presAssocID="{F7A737A1-C92B-4A5C-9109-FA4C9E66620D}" presName="horz1" presStyleCnt="0"/>
      <dgm:spPr/>
    </dgm:pt>
    <dgm:pt modelId="{8932CC82-3962-4E59-9E40-B27E5F62FBF9}" type="pres">
      <dgm:prSet presAssocID="{F7A737A1-C92B-4A5C-9109-FA4C9E66620D}" presName="tx1" presStyleLbl="revTx" presStyleIdx="9" presStyleCnt="11"/>
      <dgm:spPr/>
    </dgm:pt>
    <dgm:pt modelId="{BC76AB17-DD48-4FF0-A244-73AB6F4A196F}" type="pres">
      <dgm:prSet presAssocID="{F7A737A1-C92B-4A5C-9109-FA4C9E66620D}" presName="vert1" presStyleCnt="0"/>
      <dgm:spPr/>
    </dgm:pt>
    <dgm:pt modelId="{3A8E8938-1681-4CB3-A3ED-BEA9BAAEF4E3}" type="pres">
      <dgm:prSet presAssocID="{798707BB-9A3D-4154-A619-021469D2FD1C}" presName="thickLine" presStyleLbl="alignNode1" presStyleIdx="10" presStyleCnt="11"/>
      <dgm:spPr/>
    </dgm:pt>
    <dgm:pt modelId="{271A0DEA-CC64-4F77-9AE2-8BF808550E63}" type="pres">
      <dgm:prSet presAssocID="{798707BB-9A3D-4154-A619-021469D2FD1C}" presName="horz1" presStyleCnt="0"/>
      <dgm:spPr/>
    </dgm:pt>
    <dgm:pt modelId="{0265D126-D735-4F50-8247-689F90DB6CB5}" type="pres">
      <dgm:prSet presAssocID="{798707BB-9A3D-4154-A619-021469D2FD1C}" presName="tx1" presStyleLbl="revTx" presStyleIdx="10" presStyleCnt="11"/>
      <dgm:spPr/>
    </dgm:pt>
    <dgm:pt modelId="{4760A139-3914-4E71-B000-57DB0FB98A0C}" type="pres">
      <dgm:prSet presAssocID="{798707BB-9A3D-4154-A619-021469D2FD1C}" presName="vert1" presStyleCnt="0"/>
      <dgm:spPr/>
    </dgm:pt>
  </dgm:ptLst>
  <dgm:cxnLst>
    <dgm:cxn modelId="{B0E0CD06-A044-4696-85E6-7A9D07A297D4}" type="presOf" srcId="{CCF0A0A2-D533-4452-B311-8540FF72602C}" destId="{D2710FF0-CBC3-4624-B443-B0555A6581B0}" srcOrd="0" destOrd="0" presId="urn:microsoft.com/office/officeart/2008/layout/LinedList"/>
    <dgm:cxn modelId="{BABFBA0A-F55F-4754-80BE-D6877620363D}" type="presOf" srcId="{798707BB-9A3D-4154-A619-021469D2FD1C}" destId="{0265D126-D735-4F50-8247-689F90DB6CB5}" srcOrd="0" destOrd="0" presId="urn:microsoft.com/office/officeart/2008/layout/LinedList"/>
    <dgm:cxn modelId="{E376D20F-D10B-4174-B38E-C8081B2A6587}" type="presOf" srcId="{3D69CEB7-2294-44ED-B97A-4A5308685150}" destId="{D2699B2E-E1D8-4E0A-BDB1-9AD9EEEA3A16}" srcOrd="0" destOrd="0" presId="urn:microsoft.com/office/officeart/2008/layout/LinedList"/>
    <dgm:cxn modelId="{22986616-D395-4E81-BAC9-E4E34EC58EEC}" srcId="{7245AF67-E311-489F-8E14-C1BE3BEDE42F}" destId="{BF979AE2-9032-4E47-9BFC-A6FD85E1E312}" srcOrd="6" destOrd="0" parTransId="{E6BD5D31-8FE5-484B-85B0-37CFBA86294A}" sibTransId="{0CC18C7C-E9E3-4B7E-8C1B-B0B2BAC6B4BB}"/>
    <dgm:cxn modelId="{AEC68121-194B-42FD-B7AD-6BC7434DD475}" srcId="{7245AF67-E311-489F-8E14-C1BE3BEDE42F}" destId="{F7A737A1-C92B-4A5C-9109-FA4C9E66620D}" srcOrd="9" destOrd="0" parTransId="{187D07BB-E628-4ABB-B02A-7D357FD7A4E4}" sibTransId="{8BB33C76-0F3D-431B-830B-4D0EAC97C2B5}"/>
    <dgm:cxn modelId="{FBA89833-7657-487B-9158-2B07A822331A}" srcId="{7245AF67-E311-489F-8E14-C1BE3BEDE42F}" destId="{8BFB6EFC-AEFF-4BD6-84E7-B0964D1BAD53}" srcOrd="7" destOrd="0" parTransId="{92FA6462-61E9-4E29-B72D-91578EE0BAB5}" sibTransId="{BA4DE365-B213-4AFE-9C88-CB7B8C40C1B1}"/>
    <dgm:cxn modelId="{9D177C3B-8624-4419-9CC5-12E68B811C56}" type="presOf" srcId="{F7A737A1-C92B-4A5C-9109-FA4C9E66620D}" destId="{8932CC82-3962-4E59-9E40-B27E5F62FBF9}" srcOrd="0" destOrd="0" presId="urn:microsoft.com/office/officeart/2008/layout/LinedList"/>
    <dgm:cxn modelId="{F4B27C65-43CE-43FC-BC23-3C912F4EC7C7}" srcId="{7245AF67-E311-489F-8E14-C1BE3BEDE42F}" destId="{3D69CEB7-2294-44ED-B97A-4A5308685150}" srcOrd="5" destOrd="0" parTransId="{1623B950-DFEE-4D9E-A660-77B7F72F84B4}" sibTransId="{A895CFE9-235C-49D4-9E6D-115555237F05}"/>
    <dgm:cxn modelId="{4C8E9867-6AB8-4B92-B9BF-08241CBC7660}" srcId="{7245AF67-E311-489F-8E14-C1BE3BEDE42F}" destId="{081BD9DF-62B3-46E8-A810-1293A213177B}" srcOrd="3" destOrd="0" parTransId="{5FA4EB1D-DE08-4DD5-8CD3-96C5D4C2FCA5}" sibTransId="{97DD48BD-AA35-4249-B47E-DF57A0EEB27E}"/>
    <dgm:cxn modelId="{033C516F-B317-4D32-89D1-4BEF2A4DF8C5}" type="presOf" srcId="{5CBFCE3B-D980-49AB-8C8C-A502F925F428}" destId="{ADB000F4-4574-4758-A140-1D9F6D9AE703}" srcOrd="0" destOrd="0" presId="urn:microsoft.com/office/officeart/2008/layout/LinedList"/>
    <dgm:cxn modelId="{BD2C4771-8552-4ABF-BE0C-BE83A1D4BEC5}" srcId="{7245AF67-E311-489F-8E14-C1BE3BEDE42F}" destId="{BB62443F-2AF5-484D-A1EC-C520EB507F24}" srcOrd="4" destOrd="0" parTransId="{A8BE5636-0573-469A-A9BB-22FEBDE96389}" sibTransId="{4624E9CC-B234-487E-B1D6-13CA18C783C9}"/>
    <dgm:cxn modelId="{05E19A71-ED2A-4A75-99E1-25BE8CE7E857}" type="presOf" srcId="{BF979AE2-9032-4E47-9BFC-A6FD85E1E312}" destId="{7C756E78-65C8-4FD5-9AD7-86DD636764AB}" srcOrd="0" destOrd="0" presId="urn:microsoft.com/office/officeart/2008/layout/LinedList"/>
    <dgm:cxn modelId="{A05F0272-F7E0-4EDA-97E9-E823E63486EC}" srcId="{7245AF67-E311-489F-8E14-C1BE3BEDE42F}" destId="{C2504FC6-A787-437A-A5B6-4D6DAAFBFD50}" srcOrd="0" destOrd="0" parTransId="{9E20FF17-B1F2-4DF3-B879-0F0A59C9B369}" sibTransId="{DD6C98A9-1089-4410-96D9-CD73718D7104}"/>
    <dgm:cxn modelId="{ADF40455-1A54-406A-A2E9-D54F6387CD1C}" srcId="{7245AF67-E311-489F-8E14-C1BE3BEDE42F}" destId="{D5465A33-7CA4-4B40-9B97-1FDE9160BFF5}" srcOrd="2" destOrd="0" parTransId="{1D6D0749-346F-45E8-A92B-3534D86E4EEF}" sibTransId="{ADF4299E-F0DF-494C-91B8-E75F6EE5BAC6}"/>
    <dgm:cxn modelId="{4657FB80-81F7-449B-8B25-3FCE75D56701}" srcId="{7245AF67-E311-489F-8E14-C1BE3BEDE42F}" destId="{798707BB-9A3D-4154-A619-021469D2FD1C}" srcOrd="10" destOrd="0" parTransId="{E5A01126-45ED-415C-A424-3E795474E1FD}" sibTransId="{2E483824-589D-449C-AC8D-61A52D49DD4D}"/>
    <dgm:cxn modelId="{0D17599A-5885-40EF-A6DA-9DA28C02C2E4}" type="presOf" srcId="{BB62443F-2AF5-484D-A1EC-C520EB507F24}" destId="{B0C5464D-5893-4AF5-95BE-147D124B8EDD}" srcOrd="0" destOrd="0" presId="urn:microsoft.com/office/officeart/2008/layout/LinedList"/>
    <dgm:cxn modelId="{C1A255B8-DB92-496F-A96E-EE49970D981A}" type="presOf" srcId="{8BFB6EFC-AEFF-4BD6-84E7-B0964D1BAD53}" destId="{E4815945-EC67-4C54-9BFF-18ABF87E4578}" srcOrd="0" destOrd="0" presId="urn:microsoft.com/office/officeart/2008/layout/LinedList"/>
    <dgm:cxn modelId="{BD9633BE-1938-45B4-9857-842A1944C8D6}" srcId="{7245AF67-E311-489F-8E14-C1BE3BEDE42F}" destId="{5CBFCE3B-D980-49AB-8C8C-A502F925F428}" srcOrd="8" destOrd="0" parTransId="{368DBB30-C9B2-4B33-B8F4-E1398237FC10}" sibTransId="{BC4D5AA6-7DE2-4488-BCBF-1484ABE82225}"/>
    <dgm:cxn modelId="{E4368BCF-8EB6-445A-A3EE-98DF64431C10}" type="presOf" srcId="{7245AF67-E311-489F-8E14-C1BE3BEDE42F}" destId="{6FEF4544-7370-4351-80F2-0B7014228C20}" srcOrd="0" destOrd="0" presId="urn:microsoft.com/office/officeart/2008/layout/LinedList"/>
    <dgm:cxn modelId="{E2F56DF2-D124-4FA1-BC7C-7840D5094D1B}" type="presOf" srcId="{D5465A33-7CA4-4B40-9B97-1FDE9160BFF5}" destId="{3E11EBBD-C4AA-4138-9D8C-FEBD8A4149A5}" srcOrd="0" destOrd="0" presId="urn:microsoft.com/office/officeart/2008/layout/LinedList"/>
    <dgm:cxn modelId="{E0A33FF4-80C1-4FB3-AA3D-1D950827DF38}" type="presOf" srcId="{081BD9DF-62B3-46E8-A810-1293A213177B}" destId="{C12CCBEB-C031-4C5E-A3DB-8D0E8074E4F6}" srcOrd="0" destOrd="0" presId="urn:microsoft.com/office/officeart/2008/layout/LinedList"/>
    <dgm:cxn modelId="{3220AEFB-A4E7-4AA7-B6F9-59A07CCEE2F3}" type="presOf" srcId="{C2504FC6-A787-437A-A5B6-4D6DAAFBFD50}" destId="{ED3CB3C2-4C3B-4180-AC4D-017D81EB1C8F}" srcOrd="0" destOrd="0" presId="urn:microsoft.com/office/officeart/2008/layout/LinedList"/>
    <dgm:cxn modelId="{9C91C7FF-824B-4D11-B56F-2020951F6D75}" srcId="{7245AF67-E311-489F-8E14-C1BE3BEDE42F}" destId="{CCF0A0A2-D533-4452-B311-8540FF72602C}" srcOrd="1" destOrd="0" parTransId="{1A953DC1-3D99-4167-ADCE-545E824A8027}" sibTransId="{2A72AF0D-EDF5-4F6D-8359-68E8F040F7D1}"/>
    <dgm:cxn modelId="{F73550A2-33E6-4542-9580-8FCFF8F6E3E5}" type="presParOf" srcId="{6FEF4544-7370-4351-80F2-0B7014228C20}" destId="{66FB5518-3895-4CF9-84B2-F3217DB8FA00}" srcOrd="0" destOrd="0" presId="urn:microsoft.com/office/officeart/2008/layout/LinedList"/>
    <dgm:cxn modelId="{DA0BFDDC-A218-42C4-ADB9-0FBB116681BA}" type="presParOf" srcId="{6FEF4544-7370-4351-80F2-0B7014228C20}" destId="{B3F42E53-0E1F-4295-BC9A-BEF83D9BE36D}" srcOrd="1" destOrd="0" presId="urn:microsoft.com/office/officeart/2008/layout/LinedList"/>
    <dgm:cxn modelId="{74F3D290-BC73-446C-B8CC-A692A5B7316F}" type="presParOf" srcId="{B3F42E53-0E1F-4295-BC9A-BEF83D9BE36D}" destId="{ED3CB3C2-4C3B-4180-AC4D-017D81EB1C8F}" srcOrd="0" destOrd="0" presId="urn:microsoft.com/office/officeart/2008/layout/LinedList"/>
    <dgm:cxn modelId="{9908C2BB-291B-4F90-9F3C-C3B76911393F}" type="presParOf" srcId="{B3F42E53-0E1F-4295-BC9A-BEF83D9BE36D}" destId="{F2CE881A-6CF6-4956-8932-32183D1AAFE3}" srcOrd="1" destOrd="0" presId="urn:microsoft.com/office/officeart/2008/layout/LinedList"/>
    <dgm:cxn modelId="{7D78CA78-9422-4462-9863-983F0A272BDA}" type="presParOf" srcId="{6FEF4544-7370-4351-80F2-0B7014228C20}" destId="{0DF6D1B6-43E9-42E8-8E5B-8AA12BCE329A}" srcOrd="2" destOrd="0" presId="urn:microsoft.com/office/officeart/2008/layout/LinedList"/>
    <dgm:cxn modelId="{B593C23F-1E93-4077-B86D-D3DD78FA88A0}" type="presParOf" srcId="{6FEF4544-7370-4351-80F2-0B7014228C20}" destId="{E10DDF0E-574D-423F-BA0A-2CDA95E2C0E7}" srcOrd="3" destOrd="0" presId="urn:microsoft.com/office/officeart/2008/layout/LinedList"/>
    <dgm:cxn modelId="{325E95E3-0F07-40B7-A7BD-E84B80C03F52}" type="presParOf" srcId="{E10DDF0E-574D-423F-BA0A-2CDA95E2C0E7}" destId="{D2710FF0-CBC3-4624-B443-B0555A6581B0}" srcOrd="0" destOrd="0" presId="urn:microsoft.com/office/officeart/2008/layout/LinedList"/>
    <dgm:cxn modelId="{E384F20F-0492-44B1-8A8F-E8A612689CBC}" type="presParOf" srcId="{E10DDF0E-574D-423F-BA0A-2CDA95E2C0E7}" destId="{2963DBD3-AE02-41DD-A1AF-93BF361233E1}" srcOrd="1" destOrd="0" presId="urn:microsoft.com/office/officeart/2008/layout/LinedList"/>
    <dgm:cxn modelId="{84DA6B90-F076-44CE-8F35-AF9C175AA507}" type="presParOf" srcId="{6FEF4544-7370-4351-80F2-0B7014228C20}" destId="{888D303A-0914-4D23-AD09-3FF1FF7BC2A5}" srcOrd="4" destOrd="0" presId="urn:microsoft.com/office/officeart/2008/layout/LinedList"/>
    <dgm:cxn modelId="{CC8197A3-3873-4C3F-9F36-204F67D33D06}" type="presParOf" srcId="{6FEF4544-7370-4351-80F2-0B7014228C20}" destId="{3E636C4D-E844-408F-B077-D11C00494076}" srcOrd="5" destOrd="0" presId="urn:microsoft.com/office/officeart/2008/layout/LinedList"/>
    <dgm:cxn modelId="{126D9E90-ED41-4BDF-BF24-0B894BC8DE6A}" type="presParOf" srcId="{3E636C4D-E844-408F-B077-D11C00494076}" destId="{3E11EBBD-C4AA-4138-9D8C-FEBD8A4149A5}" srcOrd="0" destOrd="0" presId="urn:microsoft.com/office/officeart/2008/layout/LinedList"/>
    <dgm:cxn modelId="{1DC60C51-4C33-4961-B499-C49139EFB4AB}" type="presParOf" srcId="{3E636C4D-E844-408F-B077-D11C00494076}" destId="{2619E431-8F5D-4B58-B1CA-398A52B37C30}" srcOrd="1" destOrd="0" presId="urn:microsoft.com/office/officeart/2008/layout/LinedList"/>
    <dgm:cxn modelId="{8A1BC86E-9DDC-41F7-A14A-40A300C719E4}" type="presParOf" srcId="{6FEF4544-7370-4351-80F2-0B7014228C20}" destId="{6C08080B-6D36-4F17-8010-D46FCA189A33}" srcOrd="6" destOrd="0" presId="urn:microsoft.com/office/officeart/2008/layout/LinedList"/>
    <dgm:cxn modelId="{CE6B6F9F-1E36-423C-B034-60A836BF6B8C}" type="presParOf" srcId="{6FEF4544-7370-4351-80F2-0B7014228C20}" destId="{F299C25C-DCA1-4C27-BA83-46CCC1D105C9}" srcOrd="7" destOrd="0" presId="urn:microsoft.com/office/officeart/2008/layout/LinedList"/>
    <dgm:cxn modelId="{87ABB7D0-7765-4DB3-9FC8-8C5A6A4D2A46}" type="presParOf" srcId="{F299C25C-DCA1-4C27-BA83-46CCC1D105C9}" destId="{C12CCBEB-C031-4C5E-A3DB-8D0E8074E4F6}" srcOrd="0" destOrd="0" presId="urn:microsoft.com/office/officeart/2008/layout/LinedList"/>
    <dgm:cxn modelId="{DD7321BF-2E62-4413-AB21-9801A9CA8DBB}" type="presParOf" srcId="{F299C25C-DCA1-4C27-BA83-46CCC1D105C9}" destId="{BC2821E2-B06F-4418-BF0A-A2B5D7BCFF15}" srcOrd="1" destOrd="0" presId="urn:microsoft.com/office/officeart/2008/layout/LinedList"/>
    <dgm:cxn modelId="{9514361F-266A-49FF-AF2E-AE63D988788E}" type="presParOf" srcId="{6FEF4544-7370-4351-80F2-0B7014228C20}" destId="{435ACD15-7B95-4592-AA2C-D63B79EA8229}" srcOrd="8" destOrd="0" presId="urn:microsoft.com/office/officeart/2008/layout/LinedList"/>
    <dgm:cxn modelId="{6177F766-8C18-4AA1-A809-6E1CB7FCCE57}" type="presParOf" srcId="{6FEF4544-7370-4351-80F2-0B7014228C20}" destId="{DCB03D5B-3A0C-403F-9C8B-F4758887D64D}" srcOrd="9" destOrd="0" presId="urn:microsoft.com/office/officeart/2008/layout/LinedList"/>
    <dgm:cxn modelId="{F95FCA13-1BEA-4E6F-A0BA-8EB87E167FA7}" type="presParOf" srcId="{DCB03D5B-3A0C-403F-9C8B-F4758887D64D}" destId="{B0C5464D-5893-4AF5-95BE-147D124B8EDD}" srcOrd="0" destOrd="0" presId="urn:microsoft.com/office/officeart/2008/layout/LinedList"/>
    <dgm:cxn modelId="{536E6439-0406-448D-9F14-5EC5FA360E27}" type="presParOf" srcId="{DCB03D5B-3A0C-403F-9C8B-F4758887D64D}" destId="{58D0A05F-D5A0-4D7F-A8CC-A88EDF30CA5F}" srcOrd="1" destOrd="0" presId="urn:microsoft.com/office/officeart/2008/layout/LinedList"/>
    <dgm:cxn modelId="{41A96B48-9B39-4C91-927E-E42801D13A91}" type="presParOf" srcId="{6FEF4544-7370-4351-80F2-0B7014228C20}" destId="{BA516016-D84A-4F1D-93B6-CCF613A78EDC}" srcOrd="10" destOrd="0" presId="urn:microsoft.com/office/officeart/2008/layout/LinedList"/>
    <dgm:cxn modelId="{9293F9B4-C766-4D02-AAF8-33BCBC735A86}" type="presParOf" srcId="{6FEF4544-7370-4351-80F2-0B7014228C20}" destId="{CC99B84F-81E9-488C-B42D-ABB9D90AFA27}" srcOrd="11" destOrd="0" presId="urn:microsoft.com/office/officeart/2008/layout/LinedList"/>
    <dgm:cxn modelId="{3C539D7B-80AD-41A0-AC7D-AE732403071D}" type="presParOf" srcId="{CC99B84F-81E9-488C-B42D-ABB9D90AFA27}" destId="{D2699B2E-E1D8-4E0A-BDB1-9AD9EEEA3A16}" srcOrd="0" destOrd="0" presId="urn:microsoft.com/office/officeart/2008/layout/LinedList"/>
    <dgm:cxn modelId="{0603E9A7-53EA-429B-BB12-37805A57BC76}" type="presParOf" srcId="{CC99B84F-81E9-488C-B42D-ABB9D90AFA27}" destId="{C7BA4163-EDCD-42AA-8C04-532C63EF081D}" srcOrd="1" destOrd="0" presId="urn:microsoft.com/office/officeart/2008/layout/LinedList"/>
    <dgm:cxn modelId="{8417DB96-051F-4C8D-AAC7-2987C408E496}" type="presParOf" srcId="{6FEF4544-7370-4351-80F2-0B7014228C20}" destId="{FFB7CEB4-76C2-41B9-92F3-6131024274CE}" srcOrd="12" destOrd="0" presId="urn:microsoft.com/office/officeart/2008/layout/LinedList"/>
    <dgm:cxn modelId="{8B8A7DDF-B0A1-4031-9635-FA45293E4C1C}" type="presParOf" srcId="{6FEF4544-7370-4351-80F2-0B7014228C20}" destId="{66E130FC-572F-4F44-A014-387DF20E5A3E}" srcOrd="13" destOrd="0" presId="urn:microsoft.com/office/officeart/2008/layout/LinedList"/>
    <dgm:cxn modelId="{FED7A154-4990-4EAC-9503-6BBE05456D39}" type="presParOf" srcId="{66E130FC-572F-4F44-A014-387DF20E5A3E}" destId="{7C756E78-65C8-4FD5-9AD7-86DD636764AB}" srcOrd="0" destOrd="0" presId="urn:microsoft.com/office/officeart/2008/layout/LinedList"/>
    <dgm:cxn modelId="{CB5AC7E1-42C2-4947-9D8E-8CA08E03FD10}" type="presParOf" srcId="{66E130FC-572F-4F44-A014-387DF20E5A3E}" destId="{8DEE0AD1-1650-46DF-AC7F-5CB9142AA92B}" srcOrd="1" destOrd="0" presId="urn:microsoft.com/office/officeart/2008/layout/LinedList"/>
    <dgm:cxn modelId="{965F2A12-93A5-4269-B246-136D5D12DDB1}" type="presParOf" srcId="{6FEF4544-7370-4351-80F2-0B7014228C20}" destId="{B874A47B-80DD-4DF7-ADC3-66846EB4609B}" srcOrd="14" destOrd="0" presId="urn:microsoft.com/office/officeart/2008/layout/LinedList"/>
    <dgm:cxn modelId="{2203BCDD-2523-4534-8A4A-7A550C6106B5}" type="presParOf" srcId="{6FEF4544-7370-4351-80F2-0B7014228C20}" destId="{8A5884B1-4F4B-4685-94ED-C25CDFD9DC29}" srcOrd="15" destOrd="0" presId="urn:microsoft.com/office/officeart/2008/layout/LinedList"/>
    <dgm:cxn modelId="{A4C749CD-658B-41F5-9F38-11D4615A4DFF}" type="presParOf" srcId="{8A5884B1-4F4B-4685-94ED-C25CDFD9DC29}" destId="{E4815945-EC67-4C54-9BFF-18ABF87E4578}" srcOrd="0" destOrd="0" presId="urn:microsoft.com/office/officeart/2008/layout/LinedList"/>
    <dgm:cxn modelId="{60F49925-5BAA-4F39-A2B1-ECEF12B68B40}" type="presParOf" srcId="{8A5884B1-4F4B-4685-94ED-C25CDFD9DC29}" destId="{E6D9E48C-A2EE-49C6-ADEC-827779A4F3C5}" srcOrd="1" destOrd="0" presId="urn:microsoft.com/office/officeart/2008/layout/LinedList"/>
    <dgm:cxn modelId="{F10EC21D-AE0F-460D-A82E-B31F97F4F3D5}" type="presParOf" srcId="{6FEF4544-7370-4351-80F2-0B7014228C20}" destId="{0D7370DE-B4DB-4551-BB7C-033A4B1EE481}" srcOrd="16" destOrd="0" presId="urn:microsoft.com/office/officeart/2008/layout/LinedList"/>
    <dgm:cxn modelId="{A33AB502-E7B5-4F98-A9E0-33B350E893FB}" type="presParOf" srcId="{6FEF4544-7370-4351-80F2-0B7014228C20}" destId="{66C737F9-B5CE-4EBE-9FB1-DCEA1D699D24}" srcOrd="17" destOrd="0" presId="urn:microsoft.com/office/officeart/2008/layout/LinedList"/>
    <dgm:cxn modelId="{7E843E65-47DD-4FC6-90AC-50C9C401063F}" type="presParOf" srcId="{66C737F9-B5CE-4EBE-9FB1-DCEA1D699D24}" destId="{ADB000F4-4574-4758-A140-1D9F6D9AE703}" srcOrd="0" destOrd="0" presId="urn:microsoft.com/office/officeart/2008/layout/LinedList"/>
    <dgm:cxn modelId="{1E1134DD-CFAA-44FF-A364-887CE8113DC8}" type="presParOf" srcId="{66C737F9-B5CE-4EBE-9FB1-DCEA1D699D24}" destId="{AC78F78F-C38C-4B59-9ABA-E2BE2F31EDF4}" srcOrd="1" destOrd="0" presId="urn:microsoft.com/office/officeart/2008/layout/LinedList"/>
    <dgm:cxn modelId="{25548E65-339B-4D6B-8FC6-1C0194EA2FAC}" type="presParOf" srcId="{6FEF4544-7370-4351-80F2-0B7014228C20}" destId="{00C6C92D-00C5-4A1B-A4A4-D3F33F4A3FB8}" srcOrd="18" destOrd="0" presId="urn:microsoft.com/office/officeart/2008/layout/LinedList"/>
    <dgm:cxn modelId="{A34E6FB6-3A7C-4784-8BA6-EE15FDFE275D}" type="presParOf" srcId="{6FEF4544-7370-4351-80F2-0B7014228C20}" destId="{A5415012-8452-4904-B833-5CEC8115C39C}" srcOrd="19" destOrd="0" presId="urn:microsoft.com/office/officeart/2008/layout/LinedList"/>
    <dgm:cxn modelId="{50CB743A-133E-4E74-A699-C9A19E3C551B}" type="presParOf" srcId="{A5415012-8452-4904-B833-5CEC8115C39C}" destId="{8932CC82-3962-4E59-9E40-B27E5F62FBF9}" srcOrd="0" destOrd="0" presId="urn:microsoft.com/office/officeart/2008/layout/LinedList"/>
    <dgm:cxn modelId="{6A44322A-AA24-4A71-B822-3958F4243794}" type="presParOf" srcId="{A5415012-8452-4904-B833-5CEC8115C39C}" destId="{BC76AB17-DD48-4FF0-A244-73AB6F4A196F}" srcOrd="1" destOrd="0" presId="urn:microsoft.com/office/officeart/2008/layout/LinedList"/>
    <dgm:cxn modelId="{34459695-BD19-4506-8380-50C4AE6A5AF6}" type="presParOf" srcId="{6FEF4544-7370-4351-80F2-0B7014228C20}" destId="{3A8E8938-1681-4CB3-A3ED-BEA9BAAEF4E3}" srcOrd="20" destOrd="0" presId="urn:microsoft.com/office/officeart/2008/layout/LinedList"/>
    <dgm:cxn modelId="{229633C2-BC85-4F43-A625-9FE5DB0D290A}" type="presParOf" srcId="{6FEF4544-7370-4351-80F2-0B7014228C20}" destId="{271A0DEA-CC64-4F77-9AE2-8BF808550E63}" srcOrd="21" destOrd="0" presId="urn:microsoft.com/office/officeart/2008/layout/LinedList"/>
    <dgm:cxn modelId="{6428B89C-8CFF-4D4F-AE6F-02AD685B5401}" type="presParOf" srcId="{271A0DEA-CC64-4F77-9AE2-8BF808550E63}" destId="{0265D126-D735-4F50-8247-689F90DB6CB5}" srcOrd="0" destOrd="0" presId="urn:microsoft.com/office/officeart/2008/layout/LinedList"/>
    <dgm:cxn modelId="{5B14369B-65F4-4739-A2B2-AD9FA4700D73}" type="presParOf" srcId="{271A0DEA-CC64-4F77-9AE2-8BF808550E63}" destId="{4760A139-3914-4E71-B000-57DB0FB98A0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141A6A-F81C-4743-945D-4602A58B383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6B3CB28-1F05-4FBF-8B03-0672735B319B}">
      <dgm:prSet/>
      <dgm:spPr/>
      <dgm:t>
        <a:bodyPr/>
        <a:lstStyle/>
        <a:p>
          <a:r>
            <a:rPr lang="en-US"/>
            <a:t>Michigan</a:t>
          </a:r>
        </a:p>
      </dgm:t>
    </dgm:pt>
    <dgm:pt modelId="{450532CE-200F-4A90-8E13-DF82A510A4DC}" type="parTrans" cxnId="{FF1AA116-46B2-4DF5-9E8B-BBD9938636C3}">
      <dgm:prSet/>
      <dgm:spPr/>
      <dgm:t>
        <a:bodyPr/>
        <a:lstStyle/>
        <a:p>
          <a:endParaRPr lang="en-US"/>
        </a:p>
      </dgm:t>
    </dgm:pt>
    <dgm:pt modelId="{A7BCCA30-F7B4-4D26-A887-72AB5FC9B9D0}" type="sibTrans" cxnId="{FF1AA116-46B2-4DF5-9E8B-BBD9938636C3}">
      <dgm:prSet/>
      <dgm:spPr/>
      <dgm:t>
        <a:bodyPr/>
        <a:lstStyle/>
        <a:p>
          <a:endParaRPr lang="en-US"/>
        </a:p>
      </dgm:t>
    </dgm:pt>
    <dgm:pt modelId="{40434AF7-B2D3-413C-B031-F3ACF8ACE75E}">
      <dgm:prSet/>
      <dgm:spPr/>
      <dgm:t>
        <a:bodyPr/>
        <a:lstStyle/>
        <a:p>
          <a:r>
            <a:rPr lang="en-US"/>
            <a:t>Wisconsin</a:t>
          </a:r>
        </a:p>
      </dgm:t>
    </dgm:pt>
    <dgm:pt modelId="{2D51F186-0F2B-40E8-98F7-75201F927157}" type="parTrans" cxnId="{D5F9E1DA-B41C-4A67-8B1B-FDCDADAF532E}">
      <dgm:prSet/>
      <dgm:spPr/>
      <dgm:t>
        <a:bodyPr/>
        <a:lstStyle/>
        <a:p>
          <a:endParaRPr lang="en-US"/>
        </a:p>
      </dgm:t>
    </dgm:pt>
    <dgm:pt modelId="{633283F3-5480-4E1B-841D-C78C93D5E00D}" type="sibTrans" cxnId="{D5F9E1DA-B41C-4A67-8B1B-FDCDADAF532E}">
      <dgm:prSet/>
      <dgm:spPr/>
      <dgm:t>
        <a:bodyPr/>
        <a:lstStyle/>
        <a:p>
          <a:endParaRPr lang="en-US"/>
        </a:p>
      </dgm:t>
    </dgm:pt>
    <dgm:pt modelId="{ED6A1454-C081-433B-82B8-4B3CFD75F4C3}" type="pres">
      <dgm:prSet presAssocID="{F6141A6A-F81C-4743-945D-4602A58B383A}" presName="linear" presStyleCnt="0">
        <dgm:presLayoutVars>
          <dgm:animLvl val="lvl"/>
          <dgm:resizeHandles val="exact"/>
        </dgm:presLayoutVars>
      </dgm:prSet>
      <dgm:spPr/>
    </dgm:pt>
    <dgm:pt modelId="{171C09DA-9DB4-4D7B-9C28-70DD64C1879F}" type="pres">
      <dgm:prSet presAssocID="{96B3CB28-1F05-4FBF-8B03-0672735B319B}" presName="parentText" presStyleLbl="node1" presStyleIdx="0" presStyleCnt="2">
        <dgm:presLayoutVars>
          <dgm:chMax val="0"/>
          <dgm:bulletEnabled val="1"/>
        </dgm:presLayoutVars>
      </dgm:prSet>
      <dgm:spPr/>
    </dgm:pt>
    <dgm:pt modelId="{C57B0738-4FAF-478D-B29C-134E597319E5}" type="pres">
      <dgm:prSet presAssocID="{A7BCCA30-F7B4-4D26-A887-72AB5FC9B9D0}" presName="spacer" presStyleCnt="0"/>
      <dgm:spPr/>
    </dgm:pt>
    <dgm:pt modelId="{0ABCC485-3D31-41FC-A10A-979E6975AF46}" type="pres">
      <dgm:prSet presAssocID="{40434AF7-B2D3-413C-B031-F3ACF8ACE75E}" presName="parentText" presStyleLbl="node1" presStyleIdx="1" presStyleCnt="2">
        <dgm:presLayoutVars>
          <dgm:chMax val="0"/>
          <dgm:bulletEnabled val="1"/>
        </dgm:presLayoutVars>
      </dgm:prSet>
      <dgm:spPr/>
    </dgm:pt>
  </dgm:ptLst>
  <dgm:cxnLst>
    <dgm:cxn modelId="{FF1AA116-46B2-4DF5-9E8B-BBD9938636C3}" srcId="{F6141A6A-F81C-4743-945D-4602A58B383A}" destId="{96B3CB28-1F05-4FBF-8B03-0672735B319B}" srcOrd="0" destOrd="0" parTransId="{450532CE-200F-4A90-8E13-DF82A510A4DC}" sibTransId="{A7BCCA30-F7B4-4D26-A887-72AB5FC9B9D0}"/>
    <dgm:cxn modelId="{9B67403B-497C-4278-82D3-E399EA00CC00}" type="presOf" srcId="{F6141A6A-F81C-4743-945D-4602A58B383A}" destId="{ED6A1454-C081-433B-82B8-4B3CFD75F4C3}" srcOrd="0" destOrd="0" presId="urn:microsoft.com/office/officeart/2005/8/layout/vList2"/>
    <dgm:cxn modelId="{C7DA0AA2-23BA-44B1-A224-355B0FFF47D7}" type="presOf" srcId="{40434AF7-B2D3-413C-B031-F3ACF8ACE75E}" destId="{0ABCC485-3D31-41FC-A10A-979E6975AF46}" srcOrd="0" destOrd="0" presId="urn:microsoft.com/office/officeart/2005/8/layout/vList2"/>
    <dgm:cxn modelId="{FE7492D2-E49C-4024-BE1C-4E34F678A6EA}" type="presOf" srcId="{96B3CB28-1F05-4FBF-8B03-0672735B319B}" destId="{171C09DA-9DB4-4D7B-9C28-70DD64C1879F}" srcOrd="0" destOrd="0" presId="urn:microsoft.com/office/officeart/2005/8/layout/vList2"/>
    <dgm:cxn modelId="{D5F9E1DA-B41C-4A67-8B1B-FDCDADAF532E}" srcId="{F6141A6A-F81C-4743-945D-4602A58B383A}" destId="{40434AF7-B2D3-413C-B031-F3ACF8ACE75E}" srcOrd="1" destOrd="0" parTransId="{2D51F186-0F2B-40E8-98F7-75201F927157}" sibTransId="{633283F3-5480-4E1B-841D-C78C93D5E00D}"/>
    <dgm:cxn modelId="{756B9165-5773-4FBF-B4F5-44AE3979A11E}" type="presParOf" srcId="{ED6A1454-C081-433B-82B8-4B3CFD75F4C3}" destId="{171C09DA-9DB4-4D7B-9C28-70DD64C1879F}" srcOrd="0" destOrd="0" presId="urn:microsoft.com/office/officeart/2005/8/layout/vList2"/>
    <dgm:cxn modelId="{3AB23242-AE7D-409C-A11F-1429F2A289AC}" type="presParOf" srcId="{ED6A1454-C081-433B-82B8-4B3CFD75F4C3}" destId="{C57B0738-4FAF-478D-B29C-134E597319E5}" srcOrd="1" destOrd="0" presId="urn:microsoft.com/office/officeart/2005/8/layout/vList2"/>
    <dgm:cxn modelId="{72D319B9-87B3-4B74-A4FC-84920B174700}" type="presParOf" srcId="{ED6A1454-C081-433B-82B8-4B3CFD75F4C3}" destId="{0ABCC485-3D31-41FC-A10A-979E6975AF4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5CDBEC-A9D7-4EBF-912A-98FFC2A64429}"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B3F43450-AB51-43F5-A4A0-76076E6B432F}">
      <dgm:prSet phldrT="[Text]"/>
      <dgm:spPr/>
      <dgm:t>
        <a:bodyPr/>
        <a:lstStyle/>
        <a:p>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1 month </a:t>
          </a:r>
          <a:r>
            <a:rPr lang="en-US" dirty="0">
              <a:latin typeface="Arial" panose="020B0604020202020204" pitchFamily="34" charset="0"/>
              <a:cs typeface="Arial" panose="020B0604020202020204" pitchFamily="34" charset="0"/>
            </a:rPr>
            <a:t>hearing screen</a:t>
          </a:r>
        </a:p>
      </dgm:t>
    </dgm:pt>
    <dgm:pt modelId="{0666D50F-0FE6-43BA-9242-6A01B02AD60B}" type="parTrans" cxnId="{E3F066F3-8144-4BC6-8D8E-18FA3983C108}">
      <dgm:prSet/>
      <dgm:spPr/>
      <dgm:t>
        <a:bodyPr/>
        <a:lstStyle/>
        <a:p>
          <a:endParaRPr lang="en-US"/>
        </a:p>
      </dgm:t>
    </dgm:pt>
    <dgm:pt modelId="{F26B46EB-F82A-478B-B8C7-9196E7BA52C4}" type="sibTrans" cxnId="{E3F066F3-8144-4BC6-8D8E-18FA3983C108}">
      <dgm:prSet/>
      <dgm:spPr/>
      <dgm:t>
        <a:bodyPr/>
        <a:lstStyle/>
        <a:p>
          <a:endParaRPr lang="en-US"/>
        </a:p>
      </dgm:t>
    </dgm:pt>
    <dgm:pt modelId="{EA2510F6-5847-441E-B395-124587B6832F}">
      <dgm:prSet phldrT="[Text]"/>
      <dgm:spPr/>
      <dgm:t>
        <a:bodyPr/>
        <a:lstStyle/>
        <a:p>
          <a:r>
            <a:rPr lang="en-US" dirty="0">
              <a:latin typeface="Arial" panose="020B0604020202020204" pitchFamily="34" charset="0"/>
              <a:cs typeface="Arial" panose="020B0604020202020204" pitchFamily="34" charset="0"/>
            </a:rPr>
            <a:t>95.7%</a:t>
          </a:r>
        </a:p>
      </dgm:t>
    </dgm:pt>
    <dgm:pt modelId="{4B6048D1-A5C0-465A-B62A-499921DC687C}" type="parTrans" cxnId="{BE7C2538-2F2A-41AA-A259-E575B83C87A5}">
      <dgm:prSet/>
      <dgm:spPr/>
      <dgm:t>
        <a:bodyPr/>
        <a:lstStyle/>
        <a:p>
          <a:endParaRPr lang="en-US"/>
        </a:p>
      </dgm:t>
    </dgm:pt>
    <dgm:pt modelId="{9221F6AE-E366-4544-8901-0C2BFE416156}" type="sibTrans" cxnId="{BE7C2538-2F2A-41AA-A259-E575B83C87A5}">
      <dgm:prSet/>
      <dgm:spPr/>
      <dgm:t>
        <a:bodyPr/>
        <a:lstStyle/>
        <a:p>
          <a:endParaRPr lang="en-US"/>
        </a:p>
      </dgm:t>
    </dgm:pt>
    <dgm:pt modelId="{DC2EA719-DC94-4849-B11D-67BB1F45D880}">
      <dgm:prSet phldrT="[Text]"/>
      <dgm:spPr/>
      <dgm:t>
        <a:bodyPr/>
        <a:lstStyle/>
        <a:p>
          <a:r>
            <a:rPr lang="en-US" dirty="0">
              <a:latin typeface="Arial" panose="020B0604020202020204" pitchFamily="34" charset="0"/>
              <a:cs typeface="Arial" panose="020B0604020202020204" pitchFamily="34" charset="0"/>
            </a:rPr>
            <a:t>Met</a:t>
          </a:r>
        </a:p>
      </dgm:t>
    </dgm:pt>
    <dgm:pt modelId="{2849978E-D15C-4C05-9B4E-68D1E53033C5}" type="parTrans" cxnId="{054FE537-0091-4179-AEFE-50E4FC85706A}">
      <dgm:prSet/>
      <dgm:spPr/>
      <dgm:t>
        <a:bodyPr/>
        <a:lstStyle/>
        <a:p>
          <a:endParaRPr lang="en-US"/>
        </a:p>
      </dgm:t>
    </dgm:pt>
    <dgm:pt modelId="{AC9E977E-20FF-4E04-B223-316AB02A9EEA}" type="sibTrans" cxnId="{054FE537-0091-4179-AEFE-50E4FC85706A}">
      <dgm:prSet/>
      <dgm:spPr/>
      <dgm:t>
        <a:bodyPr/>
        <a:lstStyle/>
        <a:p>
          <a:endParaRPr lang="en-US"/>
        </a:p>
      </dgm:t>
    </dgm:pt>
    <dgm:pt modelId="{ECA80B70-6440-463B-A413-550F860EE7AA}">
      <dgm:prSet phldrT="[Text]"/>
      <dgm:spPr/>
      <dgm:t>
        <a:bodyPr/>
        <a:lstStyle/>
        <a:p>
          <a:r>
            <a:rPr lang="en-US" b="1" dirty="0">
              <a:latin typeface="Arial" panose="020B0604020202020204" pitchFamily="34" charset="0"/>
              <a:cs typeface="Arial" panose="020B0604020202020204" pitchFamily="34" charset="0"/>
            </a:rPr>
            <a:t>3 months </a:t>
          </a:r>
          <a:r>
            <a:rPr lang="en-US" dirty="0">
              <a:latin typeface="Arial" panose="020B0604020202020204" pitchFamily="34" charset="0"/>
              <a:cs typeface="Arial" panose="020B0604020202020204" pitchFamily="34" charset="0"/>
            </a:rPr>
            <a:t>diagnostic test</a:t>
          </a:r>
        </a:p>
      </dgm:t>
    </dgm:pt>
    <dgm:pt modelId="{F16ABC05-8F84-4739-BEB1-A94A314ECCE2}" type="parTrans" cxnId="{481AD2A3-1952-4A87-89B7-ADB58B227E90}">
      <dgm:prSet/>
      <dgm:spPr/>
      <dgm:t>
        <a:bodyPr/>
        <a:lstStyle/>
        <a:p>
          <a:endParaRPr lang="en-US"/>
        </a:p>
      </dgm:t>
    </dgm:pt>
    <dgm:pt modelId="{038341E8-0541-436C-AB6D-1D2DF3387555}" type="sibTrans" cxnId="{481AD2A3-1952-4A87-89B7-ADB58B227E90}">
      <dgm:prSet/>
      <dgm:spPr/>
      <dgm:t>
        <a:bodyPr/>
        <a:lstStyle/>
        <a:p>
          <a:endParaRPr lang="en-US"/>
        </a:p>
      </dgm:t>
    </dgm:pt>
    <dgm:pt modelId="{27A22E98-04ED-4BFD-B912-378006CE5A9F}">
      <dgm:prSet phldrT="[Text]"/>
      <dgm:spPr/>
      <dgm:t>
        <a:bodyPr/>
        <a:lstStyle/>
        <a:p>
          <a:r>
            <a:rPr lang="en-US" dirty="0">
              <a:latin typeface="Arial" panose="020B0604020202020204" pitchFamily="34" charset="0"/>
              <a:cs typeface="Arial" panose="020B0604020202020204" pitchFamily="34" charset="0"/>
            </a:rPr>
            <a:t>18.6%</a:t>
          </a:r>
        </a:p>
      </dgm:t>
    </dgm:pt>
    <dgm:pt modelId="{569D0131-3B00-4D3E-8249-B95AB917927B}" type="parTrans" cxnId="{B4904D99-2611-41D2-962E-62603DDBD2FC}">
      <dgm:prSet/>
      <dgm:spPr/>
      <dgm:t>
        <a:bodyPr/>
        <a:lstStyle/>
        <a:p>
          <a:endParaRPr lang="en-US"/>
        </a:p>
      </dgm:t>
    </dgm:pt>
    <dgm:pt modelId="{04BD7861-7DDB-4D44-9482-E8E26A889C76}" type="sibTrans" cxnId="{B4904D99-2611-41D2-962E-62603DDBD2FC}">
      <dgm:prSet/>
      <dgm:spPr/>
      <dgm:t>
        <a:bodyPr/>
        <a:lstStyle/>
        <a:p>
          <a:endParaRPr lang="en-US"/>
        </a:p>
      </dgm:t>
    </dgm:pt>
    <dgm:pt modelId="{033391BD-A08E-4BC0-9CC8-D72B950E7634}">
      <dgm:prSet phldrT="[Text]"/>
      <dgm:spPr/>
      <dgm:t>
        <a:bodyPr/>
        <a:lstStyle/>
        <a:p>
          <a:r>
            <a:rPr lang="en-US" dirty="0">
              <a:latin typeface="Arial" panose="020B0604020202020204" pitchFamily="34" charset="0"/>
              <a:cs typeface="Arial" panose="020B0604020202020204" pitchFamily="34" charset="0"/>
            </a:rPr>
            <a:t>Unmet</a:t>
          </a:r>
        </a:p>
      </dgm:t>
    </dgm:pt>
    <dgm:pt modelId="{388E866A-FA8B-483F-8F72-349E2996228D}" type="parTrans" cxnId="{2E67B391-F3EB-4E03-806F-48DBD80DC86E}">
      <dgm:prSet/>
      <dgm:spPr/>
      <dgm:t>
        <a:bodyPr/>
        <a:lstStyle/>
        <a:p>
          <a:endParaRPr lang="en-US"/>
        </a:p>
      </dgm:t>
    </dgm:pt>
    <dgm:pt modelId="{C314BCDC-2E79-43A1-ACBD-A6790807BC08}" type="sibTrans" cxnId="{2E67B391-F3EB-4E03-806F-48DBD80DC86E}">
      <dgm:prSet/>
      <dgm:spPr/>
      <dgm:t>
        <a:bodyPr/>
        <a:lstStyle/>
        <a:p>
          <a:endParaRPr lang="en-US"/>
        </a:p>
      </dgm:t>
    </dgm:pt>
    <dgm:pt modelId="{9F9073AD-60DD-4E2A-A1FB-D4DAA8E14D66}">
      <dgm:prSet phldrT="[Text]"/>
      <dgm:spPr/>
      <dgm:t>
        <a:bodyPr/>
        <a:lstStyle/>
        <a:p>
          <a:r>
            <a:rPr lang="en-US" b="1" dirty="0">
              <a:latin typeface="Arial" panose="020B0604020202020204" pitchFamily="34" charset="0"/>
              <a:cs typeface="Arial" panose="020B0604020202020204" pitchFamily="34" charset="0"/>
            </a:rPr>
            <a:t>6 months </a:t>
          </a:r>
          <a:r>
            <a:rPr lang="en-US" dirty="0">
              <a:latin typeface="Arial" panose="020B0604020202020204" pitchFamily="34" charset="0"/>
              <a:cs typeface="Arial" panose="020B0604020202020204" pitchFamily="34" charset="0"/>
            </a:rPr>
            <a:t>enrollment into early intervention</a:t>
          </a:r>
        </a:p>
      </dgm:t>
    </dgm:pt>
    <dgm:pt modelId="{52202E2F-6E40-4A21-92ED-D0FEDDDC6D5E}" type="parTrans" cxnId="{3D3F3378-4959-41FD-B121-01F31A6CE8CF}">
      <dgm:prSet/>
      <dgm:spPr/>
      <dgm:t>
        <a:bodyPr/>
        <a:lstStyle/>
        <a:p>
          <a:endParaRPr lang="en-US"/>
        </a:p>
      </dgm:t>
    </dgm:pt>
    <dgm:pt modelId="{4AB57B68-C782-4018-87A9-AEA1F78D5934}" type="sibTrans" cxnId="{3D3F3378-4959-41FD-B121-01F31A6CE8CF}">
      <dgm:prSet/>
      <dgm:spPr/>
      <dgm:t>
        <a:bodyPr/>
        <a:lstStyle/>
        <a:p>
          <a:endParaRPr lang="en-US"/>
        </a:p>
      </dgm:t>
    </dgm:pt>
    <dgm:pt modelId="{0C4F2889-9FAF-4EE6-8E7E-22F019E6C88B}">
      <dgm:prSet phldrT="[Text]"/>
      <dgm:spPr/>
      <dgm:t>
        <a:bodyPr/>
        <a:lstStyle/>
        <a:p>
          <a:r>
            <a:rPr lang="en-US" dirty="0">
              <a:latin typeface="Arial" panose="020B0604020202020204" pitchFamily="34" charset="0"/>
              <a:cs typeface="Arial" panose="020B0604020202020204" pitchFamily="34" charset="0"/>
            </a:rPr>
            <a:t>36.0%</a:t>
          </a:r>
        </a:p>
      </dgm:t>
    </dgm:pt>
    <dgm:pt modelId="{B76D8171-E427-4172-890C-5F69FB5E4334}" type="parTrans" cxnId="{AC9C070A-1DD1-499B-A2E2-C4A343AB64A1}">
      <dgm:prSet/>
      <dgm:spPr/>
      <dgm:t>
        <a:bodyPr/>
        <a:lstStyle/>
        <a:p>
          <a:endParaRPr lang="en-US"/>
        </a:p>
      </dgm:t>
    </dgm:pt>
    <dgm:pt modelId="{63479FEC-8942-426E-881C-8A580AB59876}" type="sibTrans" cxnId="{AC9C070A-1DD1-499B-A2E2-C4A343AB64A1}">
      <dgm:prSet/>
      <dgm:spPr/>
      <dgm:t>
        <a:bodyPr/>
        <a:lstStyle/>
        <a:p>
          <a:endParaRPr lang="en-US"/>
        </a:p>
      </dgm:t>
    </dgm:pt>
    <dgm:pt modelId="{262628D9-056F-46EE-9A1D-EAC08C15044C}">
      <dgm:prSet phldrT="[Text]"/>
      <dgm:spPr/>
      <dgm:t>
        <a:bodyPr/>
        <a:lstStyle/>
        <a:p>
          <a:r>
            <a:rPr lang="en-US" dirty="0">
              <a:latin typeface="Arial" panose="020B0604020202020204" pitchFamily="34" charset="0"/>
              <a:cs typeface="Arial" panose="020B0604020202020204" pitchFamily="34" charset="0"/>
            </a:rPr>
            <a:t>Unmet</a:t>
          </a:r>
        </a:p>
      </dgm:t>
    </dgm:pt>
    <dgm:pt modelId="{0144CCE1-5DB8-4195-86AA-C80C301DC728}" type="parTrans" cxnId="{99C66C2A-6885-469B-9F36-F9FAD3E1CE40}">
      <dgm:prSet/>
      <dgm:spPr/>
      <dgm:t>
        <a:bodyPr/>
        <a:lstStyle/>
        <a:p>
          <a:endParaRPr lang="en-US"/>
        </a:p>
      </dgm:t>
    </dgm:pt>
    <dgm:pt modelId="{B18158FF-02AF-4772-A8D2-6C87804C1048}" type="sibTrans" cxnId="{99C66C2A-6885-469B-9F36-F9FAD3E1CE40}">
      <dgm:prSet/>
      <dgm:spPr/>
      <dgm:t>
        <a:bodyPr/>
        <a:lstStyle/>
        <a:p>
          <a:endParaRPr lang="en-US"/>
        </a:p>
      </dgm:t>
    </dgm:pt>
    <dgm:pt modelId="{02DC462F-B14E-427F-B69C-34E5F3B8E81C}">
      <dgm:prSet phldrT="[Text]"/>
      <dgm:spPr/>
      <dgm:t>
        <a:bodyPr/>
        <a:lstStyle/>
        <a:p>
          <a:r>
            <a:rPr lang="en-US" dirty="0">
              <a:latin typeface="Arial" panose="020B0604020202020204" pitchFamily="34" charset="0"/>
              <a:cs typeface="Arial" panose="020B0604020202020204" pitchFamily="34" charset="0"/>
            </a:rPr>
            <a:t>Lost to Follow-Up</a:t>
          </a:r>
        </a:p>
      </dgm:t>
    </dgm:pt>
    <dgm:pt modelId="{D6C33AA1-388B-404D-8A4C-3FFB1B793DB4}" type="parTrans" cxnId="{46153EA3-27FF-453A-8D40-19D2BEDE090A}">
      <dgm:prSet/>
      <dgm:spPr/>
      <dgm:t>
        <a:bodyPr/>
        <a:lstStyle/>
        <a:p>
          <a:endParaRPr lang="en-US"/>
        </a:p>
      </dgm:t>
    </dgm:pt>
    <dgm:pt modelId="{85F74D8B-D3FC-49B2-B169-50C411B19648}" type="sibTrans" cxnId="{46153EA3-27FF-453A-8D40-19D2BEDE090A}">
      <dgm:prSet/>
      <dgm:spPr/>
      <dgm:t>
        <a:bodyPr/>
        <a:lstStyle/>
        <a:p>
          <a:endParaRPr lang="en-US"/>
        </a:p>
      </dgm:t>
    </dgm:pt>
    <dgm:pt modelId="{AE8AA6B2-0D8F-45D3-958D-6AC134CA9CC7}">
      <dgm:prSet/>
      <dgm:spPr/>
      <dgm:t>
        <a:bodyPr/>
        <a:lstStyle/>
        <a:p>
          <a:r>
            <a:rPr lang="en-US" dirty="0"/>
            <a:t>49.7%</a:t>
          </a:r>
        </a:p>
      </dgm:t>
    </dgm:pt>
    <dgm:pt modelId="{68A3110D-BF98-4485-82FA-2268B83C9D35}" type="parTrans" cxnId="{E29A1B9A-2DBD-4637-90AE-1CAE1BD40AF9}">
      <dgm:prSet/>
      <dgm:spPr/>
      <dgm:t>
        <a:bodyPr/>
        <a:lstStyle/>
        <a:p>
          <a:endParaRPr lang="en-US"/>
        </a:p>
      </dgm:t>
    </dgm:pt>
    <dgm:pt modelId="{05A3B29E-E1B3-468C-9099-25AE18F0FB5B}" type="sibTrans" cxnId="{E29A1B9A-2DBD-4637-90AE-1CAE1BD40AF9}">
      <dgm:prSet/>
      <dgm:spPr/>
      <dgm:t>
        <a:bodyPr/>
        <a:lstStyle/>
        <a:p>
          <a:endParaRPr lang="en-US"/>
        </a:p>
      </dgm:t>
    </dgm:pt>
    <dgm:pt modelId="{AE4C6C11-6F76-44E0-82E3-5A1186E1453F}" type="pres">
      <dgm:prSet presAssocID="{765CDBEC-A9D7-4EBF-912A-98FFC2A64429}" presName="theList" presStyleCnt="0">
        <dgm:presLayoutVars>
          <dgm:dir/>
          <dgm:animLvl val="lvl"/>
          <dgm:resizeHandles val="exact"/>
        </dgm:presLayoutVars>
      </dgm:prSet>
      <dgm:spPr/>
    </dgm:pt>
    <dgm:pt modelId="{09EC406A-4327-4F1C-BFDC-387ACEC18DED}" type="pres">
      <dgm:prSet presAssocID="{B3F43450-AB51-43F5-A4A0-76076E6B432F}" presName="compNode" presStyleCnt="0"/>
      <dgm:spPr/>
    </dgm:pt>
    <dgm:pt modelId="{94C48639-196D-4192-AAC8-3CE1733B794F}" type="pres">
      <dgm:prSet presAssocID="{B3F43450-AB51-43F5-A4A0-76076E6B432F}" presName="aNode" presStyleLbl="bgShp" presStyleIdx="0" presStyleCnt="4" custLinFactNeighborX="-27608" custLinFactNeighborY="17050"/>
      <dgm:spPr/>
    </dgm:pt>
    <dgm:pt modelId="{E50DE7BE-A9E6-4668-90AB-8D40FF2998DD}" type="pres">
      <dgm:prSet presAssocID="{B3F43450-AB51-43F5-A4A0-76076E6B432F}" presName="textNode" presStyleLbl="bgShp" presStyleIdx="0" presStyleCnt="4"/>
      <dgm:spPr/>
    </dgm:pt>
    <dgm:pt modelId="{0CFA2D8A-C4EF-4ACA-9F1A-2603C77CC543}" type="pres">
      <dgm:prSet presAssocID="{B3F43450-AB51-43F5-A4A0-76076E6B432F}" presName="compChildNode" presStyleCnt="0"/>
      <dgm:spPr/>
    </dgm:pt>
    <dgm:pt modelId="{82BCE551-99FC-49CE-B448-EB1195332FCB}" type="pres">
      <dgm:prSet presAssocID="{B3F43450-AB51-43F5-A4A0-76076E6B432F}" presName="theInnerList" presStyleCnt="0"/>
      <dgm:spPr/>
    </dgm:pt>
    <dgm:pt modelId="{CC684FD9-0E2D-4A7C-8A1D-22362BA0861A}" type="pres">
      <dgm:prSet presAssocID="{EA2510F6-5847-441E-B395-124587B6832F}" presName="childNode" presStyleLbl="node1" presStyleIdx="0" presStyleCnt="7">
        <dgm:presLayoutVars>
          <dgm:bulletEnabled val="1"/>
        </dgm:presLayoutVars>
      </dgm:prSet>
      <dgm:spPr/>
    </dgm:pt>
    <dgm:pt modelId="{6946DE0E-6E16-4D4D-AE92-4C3DC4A148EA}" type="pres">
      <dgm:prSet presAssocID="{EA2510F6-5847-441E-B395-124587B6832F}" presName="aSpace2" presStyleCnt="0"/>
      <dgm:spPr/>
    </dgm:pt>
    <dgm:pt modelId="{A121BACC-7AEA-4E9F-9349-AED0766CFB8E}" type="pres">
      <dgm:prSet presAssocID="{DC2EA719-DC94-4849-B11D-67BB1F45D880}" presName="childNode" presStyleLbl="node1" presStyleIdx="1" presStyleCnt="7" custLinFactNeighborY="5976">
        <dgm:presLayoutVars>
          <dgm:bulletEnabled val="1"/>
        </dgm:presLayoutVars>
      </dgm:prSet>
      <dgm:spPr/>
    </dgm:pt>
    <dgm:pt modelId="{1EE03243-59C9-4D0C-BCF2-747D47116B78}" type="pres">
      <dgm:prSet presAssocID="{B3F43450-AB51-43F5-A4A0-76076E6B432F}" presName="aSpace" presStyleCnt="0"/>
      <dgm:spPr/>
    </dgm:pt>
    <dgm:pt modelId="{67425E81-7EAE-4E85-AB1D-984611358988}" type="pres">
      <dgm:prSet presAssocID="{ECA80B70-6440-463B-A413-550F860EE7AA}" presName="compNode" presStyleCnt="0"/>
      <dgm:spPr/>
    </dgm:pt>
    <dgm:pt modelId="{A4FDBD0C-5F78-4BBF-8F0F-FCA760D1925D}" type="pres">
      <dgm:prSet presAssocID="{ECA80B70-6440-463B-A413-550F860EE7AA}" presName="aNode" presStyleLbl="bgShp" presStyleIdx="1" presStyleCnt="4" custLinFactNeighborY="20000"/>
      <dgm:spPr/>
    </dgm:pt>
    <dgm:pt modelId="{7E25303F-1DC5-4766-B207-120CABAA3F9C}" type="pres">
      <dgm:prSet presAssocID="{ECA80B70-6440-463B-A413-550F860EE7AA}" presName="textNode" presStyleLbl="bgShp" presStyleIdx="1" presStyleCnt="4"/>
      <dgm:spPr/>
    </dgm:pt>
    <dgm:pt modelId="{3740F149-9B32-45A4-AE25-DE8FFE001DC0}" type="pres">
      <dgm:prSet presAssocID="{ECA80B70-6440-463B-A413-550F860EE7AA}" presName="compChildNode" presStyleCnt="0"/>
      <dgm:spPr/>
    </dgm:pt>
    <dgm:pt modelId="{13AF9363-3114-446C-A63B-C3342CABCA04}" type="pres">
      <dgm:prSet presAssocID="{ECA80B70-6440-463B-A413-550F860EE7AA}" presName="theInnerList" presStyleCnt="0"/>
      <dgm:spPr/>
    </dgm:pt>
    <dgm:pt modelId="{D141AF44-45AF-4A7A-9AF1-4895C46A84D3}" type="pres">
      <dgm:prSet presAssocID="{27A22E98-04ED-4BFD-B912-378006CE5A9F}" presName="childNode" presStyleLbl="node1" presStyleIdx="2" presStyleCnt="7">
        <dgm:presLayoutVars>
          <dgm:bulletEnabled val="1"/>
        </dgm:presLayoutVars>
      </dgm:prSet>
      <dgm:spPr/>
    </dgm:pt>
    <dgm:pt modelId="{09664DF7-0FAA-4A99-B2AB-FA68A847CF63}" type="pres">
      <dgm:prSet presAssocID="{27A22E98-04ED-4BFD-B912-378006CE5A9F}" presName="aSpace2" presStyleCnt="0"/>
      <dgm:spPr/>
    </dgm:pt>
    <dgm:pt modelId="{3D0DF712-1B6F-4EBD-A456-4689E8E22E5A}" type="pres">
      <dgm:prSet presAssocID="{033391BD-A08E-4BC0-9CC8-D72B950E7634}" presName="childNode" presStyleLbl="node1" presStyleIdx="3" presStyleCnt="7">
        <dgm:presLayoutVars>
          <dgm:bulletEnabled val="1"/>
        </dgm:presLayoutVars>
      </dgm:prSet>
      <dgm:spPr/>
    </dgm:pt>
    <dgm:pt modelId="{4D9B1043-E6A1-4A94-8981-E4ABD5D687CD}" type="pres">
      <dgm:prSet presAssocID="{ECA80B70-6440-463B-A413-550F860EE7AA}" presName="aSpace" presStyleCnt="0"/>
      <dgm:spPr/>
    </dgm:pt>
    <dgm:pt modelId="{3F2BC162-BC3F-4E2F-9E19-8ECD65EB0029}" type="pres">
      <dgm:prSet presAssocID="{9F9073AD-60DD-4E2A-A1FB-D4DAA8E14D66}" presName="compNode" presStyleCnt="0"/>
      <dgm:spPr/>
    </dgm:pt>
    <dgm:pt modelId="{197CEFE7-6F50-48DA-B827-B570CEB83DF7}" type="pres">
      <dgm:prSet presAssocID="{9F9073AD-60DD-4E2A-A1FB-D4DAA8E14D66}" presName="aNode" presStyleLbl="bgShp" presStyleIdx="2" presStyleCnt="4" custLinFactNeighborX="433"/>
      <dgm:spPr/>
    </dgm:pt>
    <dgm:pt modelId="{7D6B4346-F44D-4E40-8D15-BC6D74948CED}" type="pres">
      <dgm:prSet presAssocID="{9F9073AD-60DD-4E2A-A1FB-D4DAA8E14D66}" presName="textNode" presStyleLbl="bgShp" presStyleIdx="2" presStyleCnt="4"/>
      <dgm:spPr/>
    </dgm:pt>
    <dgm:pt modelId="{306EB452-0391-4ED5-A281-EE0063D706E7}" type="pres">
      <dgm:prSet presAssocID="{9F9073AD-60DD-4E2A-A1FB-D4DAA8E14D66}" presName="compChildNode" presStyleCnt="0"/>
      <dgm:spPr/>
    </dgm:pt>
    <dgm:pt modelId="{5A367E13-D483-40ED-9138-FD6829FC740E}" type="pres">
      <dgm:prSet presAssocID="{9F9073AD-60DD-4E2A-A1FB-D4DAA8E14D66}" presName="theInnerList" presStyleCnt="0"/>
      <dgm:spPr/>
    </dgm:pt>
    <dgm:pt modelId="{13C08E98-509A-4AF7-9A04-669D051DF440}" type="pres">
      <dgm:prSet presAssocID="{0C4F2889-9FAF-4EE6-8E7E-22F019E6C88B}" presName="childNode" presStyleLbl="node1" presStyleIdx="4" presStyleCnt="7">
        <dgm:presLayoutVars>
          <dgm:bulletEnabled val="1"/>
        </dgm:presLayoutVars>
      </dgm:prSet>
      <dgm:spPr/>
    </dgm:pt>
    <dgm:pt modelId="{B2C03562-5959-456B-AD31-B0C082D668EE}" type="pres">
      <dgm:prSet presAssocID="{0C4F2889-9FAF-4EE6-8E7E-22F019E6C88B}" presName="aSpace2" presStyleCnt="0"/>
      <dgm:spPr/>
    </dgm:pt>
    <dgm:pt modelId="{00C707E3-7C76-49A5-9A36-B09FB51C4B10}" type="pres">
      <dgm:prSet presAssocID="{262628D9-056F-46EE-9A1D-EAC08C15044C}" presName="childNode" presStyleLbl="node1" presStyleIdx="5" presStyleCnt="7">
        <dgm:presLayoutVars>
          <dgm:bulletEnabled val="1"/>
        </dgm:presLayoutVars>
      </dgm:prSet>
      <dgm:spPr/>
    </dgm:pt>
    <dgm:pt modelId="{66E7028F-6FEE-4448-A121-2EB60342D26D}" type="pres">
      <dgm:prSet presAssocID="{9F9073AD-60DD-4E2A-A1FB-D4DAA8E14D66}" presName="aSpace" presStyleCnt="0"/>
      <dgm:spPr/>
    </dgm:pt>
    <dgm:pt modelId="{166B458D-C045-4DF8-829F-DC4D2C00CCCB}" type="pres">
      <dgm:prSet presAssocID="{02DC462F-B14E-427F-B69C-34E5F3B8E81C}" presName="compNode" presStyleCnt="0"/>
      <dgm:spPr/>
    </dgm:pt>
    <dgm:pt modelId="{4444FCDA-2EE1-4EAA-985B-A0108345717F}" type="pres">
      <dgm:prSet presAssocID="{02DC462F-B14E-427F-B69C-34E5F3B8E81C}" presName="aNode" presStyleLbl="bgShp" presStyleIdx="3" presStyleCnt="4" custLinFactNeighborX="433"/>
      <dgm:spPr/>
    </dgm:pt>
    <dgm:pt modelId="{00F381AB-55D9-454B-948F-FE7B957FE12A}" type="pres">
      <dgm:prSet presAssocID="{02DC462F-B14E-427F-B69C-34E5F3B8E81C}" presName="textNode" presStyleLbl="bgShp" presStyleIdx="3" presStyleCnt="4"/>
      <dgm:spPr/>
    </dgm:pt>
    <dgm:pt modelId="{0A8F9DEB-35BE-4A4D-A562-DB5C6ECA079F}" type="pres">
      <dgm:prSet presAssocID="{02DC462F-B14E-427F-B69C-34E5F3B8E81C}" presName="compChildNode" presStyleCnt="0"/>
      <dgm:spPr/>
    </dgm:pt>
    <dgm:pt modelId="{784BDF30-120A-4D54-B9E3-0DE6B252F6DE}" type="pres">
      <dgm:prSet presAssocID="{02DC462F-B14E-427F-B69C-34E5F3B8E81C}" presName="theInnerList" presStyleCnt="0"/>
      <dgm:spPr/>
    </dgm:pt>
    <dgm:pt modelId="{C2914D82-7304-4D22-8F74-8F9F6A368697}" type="pres">
      <dgm:prSet presAssocID="{AE8AA6B2-0D8F-45D3-958D-6AC134CA9CC7}" presName="childNode" presStyleLbl="node1" presStyleIdx="6" presStyleCnt="7">
        <dgm:presLayoutVars>
          <dgm:bulletEnabled val="1"/>
        </dgm:presLayoutVars>
      </dgm:prSet>
      <dgm:spPr/>
    </dgm:pt>
  </dgm:ptLst>
  <dgm:cxnLst>
    <dgm:cxn modelId="{6A3E5A00-E63E-483B-A3EC-9C3FD8497F01}" type="presOf" srcId="{B3F43450-AB51-43F5-A4A0-76076E6B432F}" destId="{94C48639-196D-4192-AAC8-3CE1733B794F}" srcOrd="0" destOrd="0" presId="urn:microsoft.com/office/officeart/2005/8/layout/lProcess2"/>
    <dgm:cxn modelId="{AC9C070A-1DD1-499B-A2E2-C4A343AB64A1}" srcId="{9F9073AD-60DD-4E2A-A1FB-D4DAA8E14D66}" destId="{0C4F2889-9FAF-4EE6-8E7E-22F019E6C88B}" srcOrd="0" destOrd="0" parTransId="{B76D8171-E427-4172-890C-5F69FB5E4334}" sibTransId="{63479FEC-8942-426E-881C-8A580AB59876}"/>
    <dgm:cxn modelId="{99C66C2A-6885-469B-9F36-F9FAD3E1CE40}" srcId="{9F9073AD-60DD-4E2A-A1FB-D4DAA8E14D66}" destId="{262628D9-056F-46EE-9A1D-EAC08C15044C}" srcOrd="1" destOrd="0" parTransId="{0144CCE1-5DB8-4195-86AA-C80C301DC728}" sibTransId="{B18158FF-02AF-4772-A8D2-6C87804C1048}"/>
    <dgm:cxn modelId="{054FE537-0091-4179-AEFE-50E4FC85706A}" srcId="{B3F43450-AB51-43F5-A4A0-76076E6B432F}" destId="{DC2EA719-DC94-4849-B11D-67BB1F45D880}" srcOrd="1" destOrd="0" parTransId="{2849978E-D15C-4C05-9B4E-68D1E53033C5}" sibTransId="{AC9E977E-20FF-4E04-B223-316AB02A9EEA}"/>
    <dgm:cxn modelId="{BE7C2538-2F2A-41AA-A259-E575B83C87A5}" srcId="{B3F43450-AB51-43F5-A4A0-76076E6B432F}" destId="{EA2510F6-5847-441E-B395-124587B6832F}" srcOrd="0" destOrd="0" parTransId="{4B6048D1-A5C0-465A-B62A-499921DC687C}" sibTransId="{9221F6AE-E366-4544-8901-0C2BFE416156}"/>
    <dgm:cxn modelId="{60953C61-5ED0-4A14-AF35-879C10683508}" type="presOf" srcId="{DC2EA719-DC94-4849-B11D-67BB1F45D880}" destId="{A121BACC-7AEA-4E9F-9349-AED0766CFB8E}" srcOrd="0" destOrd="0" presId="urn:microsoft.com/office/officeart/2005/8/layout/lProcess2"/>
    <dgm:cxn modelId="{A7F2BA63-6637-4D75-98BA-A1BBEFDF1D07}" type="presOf" srcId="{B3F43450-AB51-43F5-A4A0-76076E6B432F}" destId="{E50DE7BE-A9E6-4668-90AB-8D40FF2998DD}" srcOrd="1" destOrd="0" presId="urn:microsoft.com/office/officeart/2005/8/layout/lProcess2"/>
    <dgm:cxn modelId="{2502D16A-A6B0-4E7D-A0D3-0CD6DC9495BB}" type="presOf" srcId="{ECA80B70-6440-463B-A413-550F860EE7AA}" destId="{A4FDBD0C-5F78-4BBF-8F0F-FCA760D1925D}" srcOrd="0" destOrd="0" presId="urn:microsoft.com/office/officeart/2005/8/layout/lProcess2"/>
    <dgm:cxn modelId="{4EFC366B-0152-40B9-A565-5B484BEE62EA}" type="presOf" srcId="{765CDBEC-A9D7-4EBF-912A-98FFC2A64429}" destId="{AE4C6C11-6F76-44E0-82E3-5A1186E1453F}" srcOrd="0" destOrd="0" presId="urn:microsoft.com/office/officeart/2005/8/layout/lProcess2"/>
    <dgm:cxn modelId="{81A2636B-8E3C-43AC-9FBD-44B9F3E889E5}" type="presOf" srcId="{9F9073AD-60DD-4E2A-A1FB-D4DAA8E14D66}" destId="{7D6B4346-F44D-4E40-8D15-BC6D74948CED}" srcOrd="1" destOrd="0" presId="urn:microsoft.com/office/officeart/2005/8/layout/lProcess2"/>
    <dgm:cxn modelId="{3D3F3378-4959-41FD-B121-01F31A6CE8CF}" srcId="{765CDBEC-A9D7-4EBF-912A-98FFC2A64429}" destId="{9F9073AD-60DD-4E2A-A1FB-D4DAA8E14D66}" srcOrd="2" destOrd="0" parTransId="{52202E2F-6E40-4A21-92ED-D0FEDDDC6D5E}" sibTransId="{4AB57B68-C782-4018-87A9-AEA1F78D5934}"/>
    <dgm:cxn modelId="{8362A27C-1C49-4BE5-AEE0-D12AE5434061}" type="presOf" srcId="{27A22E98-04ED-4BFD-B912-378006CE5A9F}" destId="{D141AF44-45AF-4A7A-9AF1-4895C46A84D3}" srcOrd="0" destOrd="0" presId="urn:microsoft.com/office/officeart/2005/8/layout/lProcess2"/>
    <dgm:cxn modelId="{4AC76886-3D24-482B-8638-BD401E578DDB}" type="presOf" srcId="{02DC462F-B14E-427F-B69C-34E5F3B8E81C}" destId="{00F381AB-55D9-454B-948F-FE7B957FE12A}" srcOrd="1" destOrd="0" presId="urn:microsoft.com/office/officeart/2005/8/layout/lProcess2"/>
    <dgm:cxn modelId="{873F0490-5631-4E28-A10C-7440BC2369FB}" type="presOf" srcId="{9F9073AD-60DD-4E2A-A1FB-D4DAA8E14D66}" destId="{197CEFE7-6F50-48DA-B827-B570CEB83DF7}" srcOrd="0" destOrd="0" presId="urn:microsoft.com/office/officeart/2005/8/layout/lProcess2"/>
    <dgm:cxn modelId="{2E67B391-F3EB-4E03-806F-48DBD80DC86E}" srcId="{ECA80B70-6440-463B-A413-550F860EE7AA}" destId="{033391BD-A08E-4BC0-9CC8-D72B950E7634}" srcOrd="1" destOrd="0" parTransId="{388E866A-FA8B-483F-8F72-349E2996228D}" sibTransId="{C314BCDC-2E79-43A1-ACBD-A6790807BC08}"/>
    <dgm:cxn modelId="{B4904D99-2611-41D2-962E-62603DDBD2FC}" srcId="{ECA80B70-6440-463B-A413-550F860EE7AA}" destId="{27A22E98-04ED-4BFD-B912-378006CE5A9F}" srcOrd="0" destOrd="0" parTransId="{569D0131-3B00-4D3E-8249-B95AB917927B}" sibTransId="{04BD7861-7DDB-4D44-9482-E8E26A889C76}"/>
    <dgm:cxn modelId="{E29A1B9A-2DBD-4637-90AE-1CAE1BD40AF9}" srcId="{02DC462F-B14E-427F-B69C-34E5F3B8E81C}" destId="{AE8AA6B2-0D8F-45D3-958D-6AC134CA9CC7}" srcOrd="0" destOrd="0" parTransId="{68A3110D-BF98-4485-82FA-2268B83C9D35}" sibTransId="{05A3B29E-E1B3-468C-9099-25AE18F0FB5B}"/>
    <dgm:cxn modelId="{46153EA3-27FF-453A-8D40-19D2BEDE090A}" srcId="{765CDBEC-A9D7-4EBF-912A-98FFC2A64429}" destId="{02DC462F-B14E-427F-B69C-34E5F3B8E81C}" srcOrd="3" destOrd="0" parTransId="{D6C33AA1-388B-404D-8A4C-3FFB1B793DB4}" sibTransId="{85F74D8B-D3FC-49B2-B169-50C411B19648}"/>
    <dgm:cxn modelId="{481AD2A3-1952-4A87-89B7-ADB58B227E90}" srcId="{765CDBEC-A9D7-4EBF-912A-98FFC2A64429}" destId="{ECA80B70-6440-463B-A413-550F860EE7AA}" srcOrd="1" destOrd="0" parTransId="{F16ABC05-8F84-4739-BEB1-A94A314ECCE2}" sibTransId="{038341E8-0541-436C-AB6D-1D2DF3387555}"/>
    <dgm:cxn modelId="{5214F5A4-2E9C-40CF-997B-80D5628983A3}" type="presOf" srcId="{AE8AA6B2-0D8F-45D3-958D-6AC134CA9CC7}" destId="{C2914D82-7304-4D22-8F74-8F9F6A368697}" srcOrd="0" destOrd="0" presId="urn:microsoft.com/office/officeart/2005/8/layout/lProcess2"/>
    <dgm:cxn modelId="{DC0CE8BC-E3DC-4093-BCE6-D742D040C3F8}" type="presOf" srcId="{033391BD-A08E-4BC0-9CC8-D72B950E7634}" destId="{3D0DF712-1B6F-4EBD-A456-4689E8E22E5A}" srcOrd="0" destOrd="0" presId="urn:microsoft.com/office/officeart/2005/8/layout/lProcess2"/>
    <dgm:cxn modelId="{258DDEC7-70C7-48C5-BF26-24317D84BC59}" type="presOf" srcId="{EA2510F6-5847-441E-B395-124587B6832F}" destId="{CC684FD9-0E2D-4A7C-8A1D-22362BA0861A}" srcOrd="0" destOrd="0" presId="urn:microsoft.com/office/officeart/2005/8/layout/lProcess2"/>
    <dgm:cxn modelId="{34D446C9-2068-401D-959A-92FD1BED9609}" type="presOf" srcId="{02DC462F-B14E-427F-B69C-34E5F3B8E81C}" destId="{4444FCDA-2EE1-4EAA-985B-A0108345717F}" srcOrd="0" destOrd="0" presId="urn:microsoft.com/office/officeart/2005/8/layout/lProcess2"/>
    <dgm:cxn modelId="{0285DDD1-E9AC-4F04-8712-675F9823F9F6}" type="presOf" srcId="{0C4F2889-9FAF-4EE6-8E7E-22F019E6C88B}" destId="{13C08E98-509A-4AF7-9A04-669D051DF440}" srcOrd="0" destOrd="0" presId="urn:microsoft.com/office/officeart/2005/8/layout/lProcess2"/>
    <dgm:cxn modelId="{EB918FEE-37EE-4FCE-8B07-439485B21FB4}" type="presOf" srcId="{262628D9-056F-46EE-9A1D-EAC08C15044C}" destId="{00C707E3-7C76-49A5-9A36-B09FB51C4B10}" srcOrd="0" destOrd="0" presId="urn:microsoft.com/office/officeart/2005/8/layout/lProcess2"/>
    <dgm:cxn modelId="{E3F066F3-8144-4BC6-8D8E-18FA3983C108}" srcId="{765CDBEC-A9D7-4EBF-912A-98FFC2A64429}" destId="{B3F43450-AB51-43F5-A4A0-76076E6B432F}" srcOrd="0" destOrd="0" parTransId="{0666D50F-0FE6-43BA-9242-6A01B02AD60B}" sibTransId="{F26B46EB-F82A-478B-B8C7-9196E7BA52C4}"/>
    <dgm:cxn modelId="{B8E0F6FE-A23C-4743-AC3A-201DDD8209B7}" type="presOf" srcId="{ECA80B70-6440-463B-A413-550F860EE7AA}" destId="{7E25303F-1DC5-4766-B207-120CABAA3F9C}" srcOrd="1" destOrd="0" presId="urn:microsoft.com/office/officeart/2005/8/layout/lProcess2"/>
    <dgm:cxn modelId="{2350A656-6D8D-4618-B6A5-FBD6C0B30F12}" type="presParOf" srcId="{AE4C6C11-6F76-44E0-82E3-5A1186E1453F}" destId="{09EC406A-4327-4F1C-BFDC-387ACEC18DED}" srcOrd="0" destOrd="0" presId="urn:microsoft.com/office/officeart/2005/8/layout/lProcess2"/>
    <dgm:cxn modelId="{E3A9F5E3-CFF7-4B6D-89D0-1EECB42857B5}" type="presParOf" srcId="{09EC406A-4327-4F1C-BFDC-387ACEC18DED}" destId="{94C48639-196D-4192-AAC8-3CE1733B794F}" srcOrd="0" destOrd="0" presId="urn:microsoft.com/office/officeart/2005/8/layout/lProcess2"/>
    <dgm:cxn modelId="{04C9C361-3877-4A27-8373-254FB599DCC0}" type="presParOf" srcId="{09EC406A-4327-4F1C-BFDC-387ACEC18DED}" destId="{E50DE7BE-A9E6-4668-90AB-8D40FF2998DD}" srcOrd="1" destOrd="0" presId="urn:microsoft.com/office/officeart/2005/8/layout/lProcess2"/>
    <dgm:cxn modelId="{708C6A96-D900-43C5-A26B-0FD16712170C}" type="presParOf" srcId="{09EC406A-4327-4F1C-BFDC-387ACEC18DED}" destId="{0CFA2D8A-C4EF-4ACA-9F1A-2603C77CC543}" srcOrd="2" destOrd="0" presId="urn:microsoft.com/office/officeart/2005/8/layout/lProcess2"/>
    <dgm:cxn modelId="{DB30F596-7E3B-4DA1-8A06-B57C83A4EF42}" type="presParOf" srcId="{0CFA2D8A-C4EF-4ACA-9F1A-2603C77CC543}" destId="{82BCE551-99FC-49CE-B448-EB1195332FCB}" srcOrd="0" destOrd="0" presId="urn:microsoft.com/office/officeart/2005/8/layout/lProcess2"/>
    <dgm:cxn modelId="{73B78E8F-981A-4E0A-B490-B4ABE7A91030}" type="presParOf" srcId="{82BCE551-99FC-49CE-B448-EB1195332FCB}" destId="{CC684FD9-0E2D-4A7C-8A1D-22362BA0861A}" srcOrd="0" destOrd="0" presId="urn:microsoft.com/office/officeart/2005/8/layout/lProcess2"/>
    <dgm:cxn modelId="{0DC1A08E-DC72-4FF2-8595-039D19A31511}" type="presParOf" srcId="{82BCE551-99FC-49CE-B448-EB1195332FCB}" destId="{6946DE0E-6E16-4D4D-AE92-4C3DC4A148EA}" srcOrd="1" destOrd="0" presId="urn:microsoft.com/office/officeart/2005/8/layout/lProcess2"/>
    <dgm:cxn modelId="{2FB0DD9A-FB56-4385-8945-427D29E9D690}" type="presParOf" srcId="{82BCE551-99FC-49CE-B448-EB1195332FCB}" destId="{A121BACC-7AEA-4E9F-9349-AED0766CFB8E}" srcOrd="2" destOrd="0" presId="urn:microsoft.com/office/officeart/2005/8/layout/lProcess2"/>
    <dgm:cxn modelId="{36025D2D-2575-4C4D-886D-F6E0C910CC8D}" type="presParOf" srcId="{AE4C6C11-6F76-44E0-82E3-5A1186E1453F}" destId="{1EE03243-59C9-4D0C-BCF2-747D47116B78}" srcOrd="1" destOrd="0" presId="urn:microsoft.com/office/officeart/2005/8/layout/lProcess2"/>
    <dgm:cxn modelId="{0D98C91B-AA95-4FC7-B066-750CD62D063C}" type="presParOf" srcId="{AE4C6C11-6F76-44E0-82E3-5A1186E1453F}" destId="{67425E81-7EAE-4E85-AB1D-984611358988}" srcOrd="2" destOrd="0" presId="urn:microsoft.com/office/officeart/2005/8/layout/lProcess2"/>
    <dgm:cxn modelId="{86808878-BEAE-4CA6-93F6-0A16A7F73B29}" type="presParOf" srcId="{67425E81-7EAE-4E85-AB1D-984611358988}" destId="{A4FDBD0C-5F78-4BBF-8F0F-FCA760D1925D}" srcOrd="0" destOrd="0" presId="urn:microsoft.com/office/officeart/2005/8/layout/lProcess2"/>
    <dgm:cxn modelId="{C3534174-9843-44DB-BDD7-A604EC453258}" type="presParOf" srcId="{67425E81-7EAE-4E85-AB1D-984611358988}" destId="{7E25303F-1DC5-4766-B207-120CABAA3F9C}" srcOrd="1" destOrd="0" presId="urn:microsoft.com/office/officeart/2005/8/layout/lProcess2"/>
    <dgm:cxn modelId="{61C70EAE-CD6D-4BD6-92C6-2638C0B5A1B3}" type="presParOf" srcId="{67425E81-7EAE-4E85-AB1D-984611358988}" destId="{3740F149-9B32-45A4-AE25-DE8FFE001DC0}" srcOrd="2" destOrd="0" presId="urn:microsoft.com/office/officeart/2005/8/layout/lProcess2"/>
    <dgm:cxn modelId="{7A46ED51-2BAC-4525-B55E-7F85A7714252}" type="presParOf" srcId="{3740F149-9B32-45A4-AE25-DE8FFE001DC0}" destId="{13AF9363-3114-446C-A63B-C3342CABCA04}" srcOrd="0" destOrd="0" presId="urn:microsoft.com/office/officeart/2005/8/layout/lProcess2"/>
    <dgm:cxn modelId="{36ECC846-9BB0-4F0A-AD10-88C11FA2F280}" type="presParOf" srcId="{13AF9363-3114-446C-A63B-C3342CABCA04}" destId="{D141AF44-45AF-4A7A-9AF1-4895C46A84D3}" srcOrd="0" destOrd="0" presId="urn:microsoft.com/office/officeart/2005/8/layout/lProcess2"/>
    <dgm:cxn modelId="{CD1FB22C-633C-41FB-B5F9-604968912E16}" type="presParOf" srcId="{13AF9363-3114-446C-A63B-C3342CABCA04}" destId="{09664DF7-0FAA-4A99-B2AB-FA68A847CF63}" srcOrd="1" destOrd="0" presId="urn:microsoft.com/office/officeart/2005/8/layout/lProcess2"/>
    <dgm:cxn modelId="{FB6CE942-DE8B-45C8-8815-7C378D99D446}" type="presParOf" srcId="{13AF9363-3114-446C-A63B-C3342CABCA04}" destId="{3D0DF712-1B6F-4EBD-A456-4689E8E22E5A}" srcOrd="2" destOrd="0" presId="urn:microsoft.com/office/officeart/2005/8/layout/lProcess2"/>
    <dgm:cxn modelId="{7AC847F0-8BF0-4FEF-8601-7153905D022D}" type="presParOf" srcId="{AE4C6C11-6F76-44E0-82E3-5A1186E1453F}" destId="{4D9B1043-E6A1-4A94-8981-E4ABD5D687CD}" srcOrd="3" destOrd="0" presId="urn:microsoft.com/office/officeart/2005/8/layout/lProcess2"/>
    <dgm:cxn modelId="{DC6C27F0-1C4D-4399-9867-32F7006B4F78}" type="presParOf" srcId="{AE4C6C11-6F76-44E0-82E3-5A1186E1453F}" destId="{3F2BC162-BC3F-4E2F-9E19-8ECD65EB0029}" srcOrd="4" destOrd="0" presId="urn:microsoft.com/office/officeart/2005/8/layout/lProcess2"/>
    <dgm:cxn modelId="{013DD8E8-0630-4685-9775-E4D28EE019E8}" type="presParOf" srcId="{3F2BC162-BC3F-4E2F-9E19-8ECD65EB0029}" destId="{197CEFE7-6F50-48DA-B827-B570CEB83DF7}" srcOrd="0" destOrd="0" presId="urn:microsoft.com/office/officeart/2005/8/layout/lProcess2"/>
    <dgm:cxn modelId="{BC78F0C9-417B-4E37-8353-6406ED9F49D7}" type="presParOf" srcId="{3F2BC162-BC3F-4E2F-9E19-8ECD65EB0029}" destId="{7D6B4346-F44D-4E40-8D15-BC6D74948CED}" srcOrd="1" destOrd="0" presId="urn:microsoft.com/office/officeart/2005/8/layout/lProcess2"/>
    <dgm:cxn modelId="{7BBFC54D-4F6D-4EE4-A820-27EAC8EDCEC2}" type="presParOf" srcId="{3F2BC162-BC3F-4E2F-9E19-8ECD65EB0029}" destId="{306EB452-0391-4ED5-A281-EE0063D706E7}" srcOrd="2" destOrd="0" presId="urn:microsoft.com/office/officeart/2005/8/layout/lProcess2"/>
    <dgm:cxn modelId="{587EAA3D-933B-4D86-9030-30C8A5FC586F}" type="presParOf" srcId="{306EB452-0391-4ED5-A281-EE0063D706E7}" destId="{5A367E13-D483-40ED-9138-FD6829FC740E}" srcOrd="0" destOrd="0" presId="urn:microsoft.com/office/officeart/2005/8/layout/lProcess2"/>
    <dgm:cxn modelId="{6C1F62CF-3001-431B-A452-74D988A01223}" type="presParOf" srcId="{5A367E13-D483-40ED-9138-FD6829FC740E}" destId="{13C08E98-509A-4AF7-9A04-669D051DF440}" srcOrd="0" destOrd="0" presId="urn:microsoft.com/office/officeart/2005/8/layout/lProcess2"/>
    <dgm:cxn modelId="{BFD56F85-7CB5-4DFD-BF14-569674B0EC97}" type="presParOf" srcId="{5A367E13-D483-40ED-9138-FD6829FC740E}" destId="{B2C03562-5959-456B-AD31-B0C082D668EE}" srcOrd="1" destOrd="0" presId="urn:microsoft.com/office/officeart/2005/8/layout/lProcess2"/>
    <dgm:cxn modelId="{F533770A-2ECE-42B9-A730-773D47926B69}" type="presParOf" srcId="{5A367E13-D483-40ED-9138-FD6829FC740E}" destId="{00C707E3-7C76-49A5-9A36-B09FB51C4B10}" srcOrd="2" destOrd="0" presId="urn:microsoft.com/office/officeart/2005/8/layout/lProcess2"/>
    <dgm:cxn modelId="{02604F66-5753-40CA-B70C-08F4E9D2AD67}" type="presParOf" srcId="{AE4C6C11-6F76-44E0-82E3-5A1186E1453F}" destId="{66E7028F-6FEE-4448-A121-2EB60342D26D}" srcOrd="5" destOrd="0" presId="urn:microsoft.com/office/officeart/2005/8/layout/lProcess2"/>
    <dgm:cxn modelId="{CA260B4E-D309-4D24-9CF7-87CAE51B04E7}" type="presParOf" srcId="{AE4C6C11-6F76-44E0-82E3-5A1186E1453F}" destId="{166B458D-C045-4DF8-829F-DC4D2C00CCCB}" srcOrd="6" destOrd="0" presId="urn:microsoft.com/office/officeart/2005/8/layout/lProcess2"/>
    <dgm:cxn modelId="{811CA10C-38C7-47E0-BE74-F0482FE9EF73}" type="presParOf" srcId="{166B458D-C045-4DF8-829F-DC4D2C00CCCB}" destId="{4444FCDA-2EE1-4EAA-985B-A0108345717F}" srcOrd="0" destOrd="0" presId="urn:microsoft.com/office/officeart/2005/8/layout/lProcess2"/>
    <dgm:cxn modelId="{6C246D73-6584-41C9-91CF-E6F4A0E6A53E}" type="presParOf" srcId="{166B458D-C045-4DF8-829F-DC4D2C00CCCB}" destId="{00F381AB-55D9-454B-948F-FE7B957FE12A}" srcOrd="1" destOrd="0" presId="urn:microsoft.com/office/officeart/2005/8/layout/lProcess2"/>
    <dgm:cxn modelId="{5D051DF9-3EED-449C-8B4B-D9BBC561F1C0}" type="presParOf" srcId="{166B458D-C045-4DF8-829F-DC4D2C00CCCB}" destId="{0A8F9DEB-35BE-4A4D-A562-DB5C6ECA079F}" srcOrd="2" destOrd="0" presId="urn:microsoft.com/office/officeart/2005/8/layout/lProcess2"/>
    <dgm:cxn modelId="{E5C11928-93BF-4A93-95A8-FB97D13502B8}" type="presParOf" srcId="{0A8F9DEB-35BE-4A4D-A562-DB5C6ECA079F}" destId="{784BDF30-120A-4D54-B9E3-0DE6B252F6DE}" srcOrd="0" destOrd="0" presId="urn:microsoft.com/office/officeart/2005/8/layout/lProcess2"/>
    <dgm:cxn modelId="{AD70FD8C-CD78-4097-A457-776F465A75FA}" type="presParOf" srcId="{784BDF30-120A-4D54-B9E3-0DE6B252F6DE}" destId="{C2914D82-7304-4D22-8F74-8F9F6A368697}"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F3FD43-BD17-4351-91B3-7485A03F07D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823FB22-27A8-49AD-A337-FD8120733501}">
      <dgm:prSet custT="1"/>
      <dgm:spPr/>
      <dgm:t>
        <a:bodyPr/>
        <a:lstStyle/>
        <a:p>
          <a:r>
            <a:rPr lang="en-US" sz="2400" dirty="0"/>
            <a:t>Previous Collaboration</a:t>
          </a:r>
        </a:p>
      </dgm:t>
    </dgm:pt>
    <dgm:pt modelId="{8F5DBFC6-CBB6-40AB-9EBF-124C74B62305}" type="parTrans" cxnId="{F9C23957-A028-4C02-88B0-2EBD211BC54F}">
      <dgm:prSet/>
      <dgm:spPr/>
      <dgm:t>
        <a:bodyPr/>
        <a:lstStyle/>
        <a:p>
          <a:endParaRPr lang="en-US"/>
        </a:p>
      </dgm:t>
    </dgm:pt>
    <dgm:pt modelId="{6C70BEA6-D452-4337-AF3A-8855F2CDEDC8}" type="sibTrans" cxnId="{F9C23957-A028-4C02-88B0-2EBD211BC54F}">
      <dgm:prSet/>
      <dgm:spPr/>
      <dgm:t>
        <a:bodyPr/>
        <a:lstStyle/>
        <a:p>
          <a:endParaRPr lang="en-US"/>
        </a:p>
      </dgm:t>
    </dgm:pt>
    <dgm:pt modelId="{2BC2F593-BA0A-4E56-B37F-B42E9C25946A}">
      <dgm:prSet custT="1"/>
      <dgm:spPr/>
      <dgm:t>
        <a:bodyPr/>
        <a:lstStyle/>
        <a:p>
          <a:r>
            <a:rPr lang="en-US" sz="2400" dirty="0"/>
            <a:t>EHDI Advisory Meetings</a:t>
          </a:r>
        </a:p>
      </dgm:t>
    </dgm:pt>
    <dgm:pt modelId="{D36053A1-0466-4838-9DBA-614064042298}" type="parTrans" cxnId="{BBE40A7A-CAE1-471C-97F7-F342DEAF4D78}">
      <dgm:prSet/>
      <dgm:spPr/>
      <dgm:t>
        <a:bodyPr/>
        <a:lstStyle/>
        <a:p>
          <a:endParaRPr lang="en-US"/>
        </a:p>
      </dgm:t>
    </dgm:pt>
    <dgm:pt modelId="{88C6E0DE-C751-4B9D-B699-220D077DDE60}" type="sibTrans" cxnId="{BBE40A7A-CAE1-471C-97F7-F342DEAF4D78}">
      <dgm:prSet/>
      <dgm:spPr/>
      <dgm:t>
        <a:bodyPr/>
        <a:lstStyle/>
        <a:p>
          <a:endParaRPr lang="en-US"/>
        </a:p>
      </dgm:t>
    </dgm:pt>
    <dgm:pt modelId="{C3AB06CD-9103-438D-989D-6C7EC0B8BA19}">
      <dgm:prSet custT="1"/>
      <dgm:spPr/>
      <dgm:t>
        <a:bodyPr/>
        <a:lstStyle/>
        <a:p>
          <a:r>
            <a:rPr lang="en-US" sz="2400" dirty="0"/>
            <a:t>Quarterly Update Meetings</a:t>
          </a:r>
        </a:p>
      </dgm:t>
    </dgm:pt>
    <dgm:pt modelId="{915FF71F-A848-4D2D-8EA0-F9BBCC336592}" type="parTrans" cxnId="{FD838F3B-762E-43C3-95B0-2D22B914EDC6}">
      <dgm:prSet/>
      <dgm:spPr/>
      <dgm:t>
        <a:bodyPr/>
        <a:lstStyle/>
        <a:p>
          <a:endParaRPr lang="en-US"/>
        </a:p>
      </dgm:t>
    </dgm:pt>
    <dgm:pt modelId="{2F5E0785-EE76-46A8-A0A6-9EE2CB523BBB}" type="sibTrans" cxnId="{FD838F3B-762E-43C3-95B0-2D22B914EDC6}">
      <dgm:prSet/>
      <dgm:spPr/>
      <dgm:t>
        <a:bodyPr/>
        <a:lstStyle/>
        <a:p>
          <a:endParaRPr lang="en-US"/>
        </a:p>
      </dgm:t>
    </dgm:pt>
    <dgm:pt modelId="{9AD63697-E9B0-4A26-98C2-57AB731A637D}">
      <dgm:prSet custT="1"/>
      <dgm:spPr/>
      <dgm:t>
        <a:bodyPr/>
        <a:lstStyle/>
        <a:p>
          <a:r>
            <a:rPr lang="en-US" sz="2400" dirty="0"/>
            <a:t>Conferences and Trainings</a:t>
          </a:r>
        </a:p>
      </dgm:t>
    </dgm:pt>
    <dgm:pt modelId="{D06F17FC-6EA6-4E91-883B-69348467BE86}" type="parTrans" cxnId="{6FCD8B4E-730A-4B16-8185-A49271542074}">
      <dgm:prSet/>
      <dgm:spPr/>
      <dgm:t>
        <a:bodyPr/>
        <a:lstStyle/>
        <a:p>
          <a:endParaRPr lang="en-US"/>
        </a:p>
      </dgm:t>
    </dgm:pt>
    <dgm:pt modelId="{4B1DA543-7BF6-4A6A-8C69-159115BB87EE}" type="sibTrans" cxnId="{6FCD8B4E-730A-4B16-8185-A49271542074}">
      <dgm:prSet/>
      <dgm:spPr/>
      <dgm:t>
        <a:bodyPr/>
        <a:lstStyle/>
        <a:p>
          <a:endParaRPr lang="en-US"/>
        </a:p>
      </dgm:t>
    </dgm:pt>
    <dgm:pt modelId="{EAD0BD88-F255-4FA6-AA97-F96138D8F6F6}">
      <dgm:prSet custT="1"/>
      <dgm:spPr/>
      <dgm:t>
        <a:bodyPr/>
        <a:lstStyle/>
        <a:p>
          <a:r>
            <a:rPr lang="en-US" sz="2400" dirty="0"/>
            <a:t>Previous Data Sharing Process</a:t>
          </a:r>
        </a:p>
      </dgm:t>
    </dgm:pt>
    <dgm:pt modelId="{2904CAA7-10F0-4938-81B8-EE58148B425F}" type="parTrans" cxnId="{6BEB58B8-C9D4-4E7D-852C-97411D5B873D}">
      <dgm:prSet/>
      <dgm:spPr/>
      <dgm:t>
        <a:bodyPr/>
        <a:lstStyle/>
        <a:p>
          <a:endParaRPr lang="en-US"/>
        </a:p>
      </dgm:t>
    </dgm:pt>
    <dgm:pt modelId="{10C1BBE4-DA1C-48E0-83A7-77F5581BA519}" type="sibTrans" cxnId="{6BEB58B8-C9D4-4E7D-852C-97411D5B873D}">
      <dgm:prSet/>
      <dgm:spPr/>
      <dgm:t>
        <a:bodyPr/>
        <a:lstStyle/>
        <a:p>
          <a:endParaRPr lang="en-US"/>
        </a:p>
      </dgm:t>
    </dgm:pt>
    <dgm:pt modelId="{129557B5-12E1-4E1B-B686-C9B838299E30}">
      <dgm:prSet custT="1"/>
      <dgm:spPr/>
      <dgm:t>
        <a:bodyPr/>
        <a:lstStyle/>
        <a:p>
          <a:r>
            <a:rPr lang="en-US" sz="2400" dirty="0"/>
            <a:t>State-Level Aggregate data, December 2014</a:t>
          </a:r>
        </a:p>
      </dgm:t>
    </dgm:pt>
    <dgm:pt modelId="{A1DE2CC6-DB10-4910-9D66-6C2E8D919EB8}" type="parTrans" cxnId="{75CA5B7D-4103-4207-9446-590A3F3FB1D0}">
      <dgm:prSet/>
      <dgm:spPr/>
      <dgm:t>
        <a:bodyPr/>
        <a:lstStyle/>
        <a:p>
          <a:endParaRPr lang="en-US"/>
        </a:p>
      </dgm:t>
    </dgm:pt>
    <dgm:pt modelId="{1EBEC7B3-A3B1-4808-8D6E-578012CF6216}" type="sibTrans" cxnId="{75CA5B7D-4103-4207-9446-590A3F3FB1D0}">
      <dgm:prSet/>
      <dgm:spPr/>
      <dgm:t>
        <a:bodyPr/>
        <a:lstStyle/>
        <a:p>
          <a:endParaRPr lang="en-US"/>
        </a:p>
      </dgm:t>
    </dgm:pt>
    <dgm:pt modelId="{60DFBF7E-27D0-419C-8093-46691B39481D}">
      <dgm:prSet custT="1"/>
      <dgm:spPr/>
      <dgm:t>
        <a:bodyPr/>
        <a:lstStyle/>
        <a:p>
          <a:r>
            <a:rPr lang="en-US" sz="2400" dirty="0"/>
            <a:t>Request child-level data from county level and parents</a:t>
          </a:r>
        </a:p>
      </dgm:t>
    </dgm:pt>
    <dgm:pt modelId="{2D173B5A-2986-45BE-98E2-1C27423718C0}" type="parTrans" cxnId="{106F493D-358C-4869-9C97-254A97B5ACF0}">
      <dgm:prSet/>
      <dgm:spPr/>
      <dgm:t>
        <a:bodyPr/>
        <a:lstStyle/>
        <a:p>
          <a:endParaRPr lang="en-US"/>
        </a:p>
      </dgm:t>
    </dgm:pt>
    <dgm:pt modelId="{DE86A546-40F5-43CC-A6B9-3A5A713EACEF}" type="sibTrans" cxnId="{106F493D-358C-4869-9C97-254A97B5ACF0}">
      <dgm:prSet/>
      <dgm:spPr/>
      <dgm:t>
        <a:bodyPr/>
        <a:lstStyle/>
        <a:p>
          <a:endParaRPr lang="en-US"/>
        </a:p>
      </dgm:t>
    </dgm:pt>
    <dgm:pt modelId="{A031F679-994E-4055-87D8-EB9E5333DDE2}">
      <dgm:prSet custT="1"/>
      <dgm:spPr/>
      <dgm:t>
        <a:bodyPr/>
        <a:lstStyle/>
        <a:p>
          <a:r>
            <a:rPr lang="en-US" sz="2400" dirty="0"/>
            <a:t>Survey to Parents</a:t>
          </a:r>
        </a:p>
      </dgm:t>
    </dgm:pt>
    <dgm:pt modelId="{0C6661DB-079D-461D-82B3-02FD9E842D97}" type="parTrans" cxnId="{C8194086-6702-40B5-AFB4-AC72F7244729}">
      <dgm:prSet/>
      <dgm:spPr/>
      <dgm:t>
        <a:bodyPr/>
        <a:lstStyle/>
        <a:p>
          <a:endParaRPr lang="en-US"/>
        </a:p>
      </dgm:t>
    </dgm:pt>
    <dgm:pt modelId="{6332224D-4169-4440-B269-30674ADB6F87}" type="sibTrans" cxnId="{C8194086-6702-40B5-AFB4-AC72F7244729}">
      <dgm:prSet/>
      <dgm:spPr/>
      <dgm:t>
        <a:bodyPr/>
        <a:lstStyle/>
        <a:p>
          <a:endParaRPr lang="en-US"/>
        </a:p>
      </dgm:t>
    </dgm:pt>
    <dgm:pt modelId="{3533D1A8-9296-4B63-A8E7-3AB69B0D4AAF}">
      <dgm:prSet custT="1"/>
      <dgm:spPr/>
      <dgm:t>
        <a:bodyPr/>
        <a:lstStyle/>
        <a:p>
          <a:r>
            <a:rPr lang="en-US" sz="2400" dirty="0"/>
            <a:t>Michigan Hands &amp; Voices Guide By Your Side Visit</a:t>
          </a:r>
        </a:p>
      </dgm:t>
    </dgm:pt>
    <dgm:pt modelId="{10FC917A-15E4-4D9C-A25B-D791D4653D6C}" type="parTrans" cxnId="{26722FC5-153C-4888-8373-DD13AE982EA2}">
      <dgm:prSet/>
      <dgm:spPr/>
      <dgm:t>
        <a:bodyPr/>
        <a:lstStyle/>
        <a:p>
          <a:endParaRPr lang="en-US"/>
        </a:p>
      </dgm:t>
    </dgm:pt>
    <dgm:pt modelId="{9D97D04A-523B-4B4E-AF73-96DB7104DEC0}" type="sibTrans" cxnId="{26722FC5-153C-4888-8373-DD13AE982EA2}">
      <dgm:prSet/>
      <dgm:spPr/>
      <dgm:t>
        <a:bodyPr/>
        <a:lstStyle/>
        <a:p>
          <a:endParaRPr lang="en-US"/>
        </a:p>
      </dgm:t>
    </dgm:pt>
    <dgm:pt modelId="{176DB34D-DD4D-4245-87A1-EF360F8B7FEA}">
      <dgm:prSet custT="1"/>
      <dgm:spPr/>
      <dgm:t>
        <a:bodyPr/>
        <a:lstStyle/>
        <a:p>
          <a:r>
            <a:rPr lang="en-US" sz="2400" dirty="0"/>
            <a:t>EHDI, </a:t>
          </a:r>
          <a:r>
            <a:rPr lang="en-US" sz="2400" i="1" dirty="0"/>
            <a:t>Early On, </a:t>
          </a:r>
          <a:r>
            <a:rPr lang="en-US" sz="2400" dirty="0"/>
            <a:t>Hands &amp; Voices</a:t>
          </a:r>
        </a:p>
      </dgm:t>
    </dgm:pt>
    <dgm:pt modelId="{2E03BA2E-1898-47C6-BF8A-109C8C9B32BE}" type="parTrans" cxnId="{5BF1CDAF-D6E3-44B5-9B17-82DCAAC24CA5}">
      <dgm:prSet/>
      <dgm:spPr/>
      <dgm:t>
        <a:bodyPr/>
        <a:lstStyle/>
        <a:p>
          <a:endParaRPr lang="en-US"/>
        </a:p>
      </dgm:t>
    </dgm:pt>
    <dgm:pt modelId="{AACA81F9-4F30-4F3F-BD2E-0EB9E1D2B9E4}" type="sibTrans" cxnId="{5BF1CDAF-D6E3-44B5-9B17-82DCAAC24CA5}">
      <dgm:prSet/>
      <dgm:spPr/>
      <dgm:t>
        <a:bodyPr/>
        <a:lstStyle/>
        <a:p>
          <a:endParaRPr lang="en-US"/>
        </a:p>
      </dgm:t>
    </dgm:pt>
    <dgm:pt modelId="{CB7AFB71-1A2B-449A-962F-F48638FAB8B5}" type="pres">
      <dgm:prSet presAssocID="{99F3FD43-BD17-4351-91B3-7485A03F07DE}" presName="linear" presStyleCnt="0">
        <dgm:presLayoutVars>
          <dgm:dir/>
          <dgm:animLvl val="lvl"/>
          <dgm:resizeHandles val="exact"/>
        </dgm:presLayoutVars>
      </dgm:prSet>
      <dgm:spPr/>
    </dgm:pt>
    <dgm:pt modelId="{6A16C6A3-61D9-42BE-BC04-EE49AD956A33}" type="pres">
      <dgm:prSet presAssocID="{1823FB22-27A8-49AD-A337-FD8120733501}" presName="parentLin" presStyleCnt="0"/>
      <dgm:spPr/>
    </dgm:pt>
    <dgm:pt modelId="{4500F8BB-2F69-4682-9DA5-65DCE1C92133}" type="pres">
      <dgm:prSet presAssocID="{1823FB22-27A8-49AD-A337-FD8120733501}" presName="parentLeftMargin" presStyleLbl="node1" presStyleIdx="0" presStyleCnt="2"/>
      <dgm:spPr/>
    </dgm:pt>
    <dgm:pt modelId="{0974AB26-75E0-4E63-9265-363033276015}" type="pres">
      <dgm:prSet presAssocID="{1823FB22-27A8-49AD-A337-FD8120733501}" presName="parentText" presStyleLbl="node1" presStyleIdx="0" presStyleCnt="2">
        <dgm:presLayoutVars>
          <dgm:chMax val="0"/>
          <dgm:bulletEnabled val="1"/>
        </dgm:presLayoutVars>
      </dgm:prSet>
      <dgm:spPr/>
    </dgm:pt>
    <dgm:pt modelId="{E7ED0A04-E7FD-43B8-9C9B-864C78CEFBAA}" type="pres">
      <dgm:prSet presAssocID="{1823FB22-27A8-49AD-A337-FD8120733501}" presName="negativeSpace" presStyleCnt="0"/>
      <dgm:spPr/>
    </dgm:pt>
    <dgm:pt modelId="{55039B2C-FFC4-444E-BA61-EEB4D740CA8D}" type="pres">
      <dgm:prSet presAssocID="{1823FB22-27A8-49AD-A337-FD8120733501}" presName="childText" presStyleLbl="conFgAcc1" presStyleIdx="0" presStyleCnt="2">
        <dgm:presLayoutVars>
          <dgm:bulletEnabled val="1"/>
        </dgm:presLayoutVars>
      </dgm:prSet>
      <dgm:spPr/>
    </dgm:pt>
    <dgm:pt modelId="{F1ED0C4F-79E9-4726-9BBF-BD5AE0685DE2}" type="pres">
      <dgm:prSet presAssocID="{6C70BEA6-D452-4337-AF3A-8855F2CDEDC8}" presName="spaceBetweenRectangles" presStyleCnt="0"/>
      <dgm:spPr/>
    </dgm:pt>
    <dgm:pt modelId="{02BBBB07-DA94-4C09-81E4-6032E389D34C}" type="pres">
      <dgm:prSet presAssocID="{EAD0BD88-F255-4FA6-AA97-F96138D8F6F6}" presName="parentLin" presStyleCnt="0"/>
      <dgm:spPr/>
    </dgm:pt>
    <dgm:pt modelId="{9A48162D-29EF-4433-B2A0-C4289BD23AE2}" type="pres">
      <dgm:prSet presAssocID="{EAD0BD88-F255-4FA6-AA97-F96138D8F6F6}" presName="parentLeftMargin" presStyleLbl="node1" presStyleIdx="0" presStyleCnt="2"/>
      <dgm:spPr/>
    </dgm:pt>
    <dgm:pt modelId="{72982298-E96B-4C7A-9EFF-45F037C0C05A}" type="pres">
      <dgm:prSet presAssocID="{EAD0BD88-F255-4FA6-AA97-F96138D8F6F6}" presName="parentText" presStyleLbl="node1" presStyleIdx="1" presStyleCnt="2" custScaleX="130450" custScaleY="71303">
        <dgm:presLayoutVars>
          <dgm:chMax val="0"/>
          <dgm:bulletEnabled val="1"/>
        </dgm:presLayoutVars>
      </dgm:prSet>
      <dgm:spPr/>
    </dgm:pt>
    <dgm:pt modelId="{A05BD68E-F266-4372-A068-7FA5246E221C}" type="pres">
      <dgm:prSet presAssocID="{EAD0BD88-F255-4FA6-AA97-F96138D8F6F6}" presName="negativeSpace" presStyleCnt="0"/>
      <dgm:spPr/>
    </dgm:pt>
    <dgm:pt modelId="{233CE9F4-C36A-4900-9EA5-DCF0BA04214E}" type="pres">
      <dgm:prSet presAssocID="{EAD0BD88-F255-4FA6-AA97-F96138D8F6F6}" presName="childText" presStyleLbl="conFgAcc1" presStyleIdx="1" presStyleCnt="2">
        <dgm:presLayoutVars>
          <dgm:bulletEnabled val="1"/>
        </dgm:presLayoutVars>
      </dgm:prSet>
      <dgm:spPr/>
    </dgm:pt>
  </dgm:ptLst>
  <dgm:cxnLst>
    <dgm:cxn modelId="{1C832312-C9D5-4F75-8F8D-AA17FACC1D05}" type="presOf" srcId="{A031F679-994E-4055-87D8-EB9E5333DDE2}" destId="{233CE9F4-C36A-4900-9EA5-DCF0BA04214E}" srcOrd="0" destOrd="2" presId="urn:microsoft.com/office/officeart/2005/8/layout/list1"/>
    <dgm:cxn modelId="{648B0936-2511-4498-B05C-7D2F98E0B399}" type="presOf" srcId="{3533D1A8-9296-4B63-A8E7-3AB69B0D4AAF}" destId="{233CE9F4-C36A-4900-9EA5-DCF0BA04214E}" srcOrd="0" destOrd="3" presId="urn:microsoft.com/office/officeart/2005/8/layout/list1"/>
    <dgm:cxn modelId="{42104937-CC73-4943-8A79-981BCF49A6D5}" type="presOf" srcId="{1823FB22-27A8-49AD-A337-FD8120733501}" destId="{4500F8BB-2F69-4682-9DA5-65DCE1C92133}" srcOrd="0" destOrd="0" presId="urn:microsoft.com/office/officeart/2005/8/layout/list1"/>
    <dgm:cxn modelId="{FD838F3B-762E-43C3-95B0-2D22B914EDC6}" srcId="{1823FB22-27A8-49AD-A337-FD8120733501}" destId="{C3AB06CD-9103-438D-989D-6C7EC0B8BA19}" srcOrd="1" destOrd="0" parTransId="{915FF71F-A848-4D2D-8EA0-F9BBCC336592}" sibTransId="{2F5E0785-EE76-46A8-A0A6-9EE2CB523BBB}"/>
    <dgm:cxn modelId="{106F493D-358C-4869-9C97-254A97B5ACF0}" srcId="{EAD0BD88-F255-4FA6-AA97-F96138D8F6F6}" destId="{60DFBF7E-27D0-419C-8093-46691B39481D}" srcOrd="1" destOrd="0" parTransId="{2D173B5A-2986-45BE-98E2-1C27423718C0}" sibTransId="{DE86A546-40F5-43CC-A6B9-3A5A713EACEF}"/>
    <dgm:cxn modelId="{A0B93346-22A0-4A4F-BF3F-343F41947119}" type="presOf" srcId="{9AD63697-E9B0-4A26-98C2-57AB731A637D}" destId="{55039B2C-FFC4-444E-BA61-EEB4D740CA8D}" srcOrd="0" destOrd="3" presId="urn:microsoft.com/office/officeart/2005/8/layout/list1"/>
    <dgm:cxn modelId="{FAE8AA49-E18A-473C-A2E9-98AE8D7D7E9E}" type="presOf" srcId="{129557B5-12E1-4E1B-B686-C9B838299E30}" destId="{233CE9F4-C36A-4900-9EA5-DCF0BA04214E}" srcOrd="0" destOrd="0" presId="urn:microsoft.com/office/officeart/2005/8/layout/list1"/>
    <dgm:cxn modelId="{1BFD224E-3CF5-48A9-B48D-7D3BCA956469}" type="presOf" srcId="{EAD0BD88-F255-4FA6-AA97-F96138D8F6F6}" destId="{72982298-E96B-4C7A-9EFF-45F037C0C05A}" srcOrd="1" destOrd="0" presId="urn:microsoft.com/office/officeart/2005/8/layout/list1"/>
    <dgm:cxn modelId="{6FCD8B4E-730A-4B16-8185-A49271542074}" srcId="{1823FB22-27A8-49AD-A337-FD8120733501}" destId="{9AD63697-E9B0-4A26-98C2-57AB731A637D}" srcOrd="2" destOrd="0" parTransId="{D06F17FC-6EA6-4E91-883B-69348467BE86}" sibTransId="{4B1DA543-7BF6-4A6A-8C69-159115BB87EE}"/>
    <dgm:cxn modelId="{F9C23957-A028-4C02-88B0-2EBD211BC54F}" srcId="{99F3FD43-BD17-4351-91B3-7485A03F07DE}" destId="{1823FB22-27A8-49AD-A337-FD8120733501}" srcOrd="0" destOrd="0" parTransId="{8F5DBFC6-CBB6-40AB-9EBF-124C74B62305}" sibTransId="{6C70BEA6-D452-4337-AF3A-8855F2CDEDC8}"/>
    <dgm:cxn modelId="{BBE40A7A-CAE1-471C-97F7-F342DEAF4D78}" srcId="{1823FB22-27A8-49AD-A337-FD8120733501}" destId="{2BC2F593-BA0A-4E56-B37F-B42E9C25946A}" srcOrd="0" destOrd="0" parTransId="{D36053A1-0466-4838-9DBA-614064042298}" sibTransId="{88C6E0DE-C751-4B9D-B699-220D077DDE60}"/>
    <dgm:cxn modelId="{75CA5B7D-4103-4207-9446-590A3F3FB1D0}" srcId="{EAD0BD88-F255-4FA6-AA97-F96138D8F6F6}" destId="{129557B5-12E1-4E1B-B686-C9B838299E30}" srcOrd="0" destOrd="0" parTransId="{A1DE2CC6-DB10-4910-9D66-6C2E8D919EB8}" sibTransId="{1EBEC7B3-A3B1-4808-8D6E-578012CF6216}"/>
    <dgm:cxn modelId="{C8194086-6702-40B5-AFB4-AC72F7244729}" srcId="{60DFBF7E-27D0-419C-8093-46691B39481D}" destId="{A031F679-994E-4055-87D8-EB9E5333DDE2}" srcOrd="0" destOrd="0" parTransId="{0C6661DB-079D-461D-82B3-02FD9E842D97}" sibTransId="{6332224D-4169-4440-B269-30674ADB6F87}"/>
    <dgm:cxn modelId="{11AF598D-04BA-4FCC-B0A6-37383F543CF5}" type="presOf" srcId="{60DFBF7E-27D0-419C-8093-46691B39481D}" destId="{233CE9F4-C36A-4900-9EA5-DCF0BA04214E}" srcOrd="0" destOrd="1" presId="urn:microsoft.com/office/officeart/2005/8/layout/list1"/>
    <dgm:cxn modelId="{5BF1CDAF-D6E3-44B5-9B17-82DCAAC24CA5}" srcId="{C3AB06CD-9103-438D-989D-6C7EC0B8BA19}" destId="{176DB34D-DD4D-4245-87A1-EF360F8B7FEA}" srcOrd="0" destOrd="0" parTransId="{2E03BA2E-1898-47C6-BF8A-109C8C9B32BE}" sibTransId="{AACA81F9-4F30-4F3F-BD2E-0EB9E1D2B9E4}"/>
    <dgm:cxn modelId="{6BEB58B8-C9D4-4E7D-852C-97411D5B873D}" srcId="{99F3FD43-BD17-4351-91B3-7485A03F07DE}" destId="{EAD0BD88-F255-4FA6-AA97-F96138D8F6F6}" srcOrd="1" destOrd="0" parTransId="{2904CAA7-10F0-4938-81B8-EE58148B425F}" sibTransId="{10C1BBE4-DA1C-48E0-83A7-77F5581BA519}"/>
    <dgm:cxn modelId="{26722FC5-153C-4888-8373-DD13AE982EA2}" srcId="{60DFBF7E-27D0-419C-8093-46691B39481D}" destId="{3533D1A8-9296-4B63-A8E7-3AB69B0D4AAF}" srcOrd="1" destOrd="0" parTransId="{10FC917A-15E4-4D9C-A25B-D791D4653D6C}" sibTransId="{9D97D04A-523B-4B4E-AF73-96DB7104DEC0}"/>
    <dgm:cxn modelId="{877389C6-D225-446A-942C-52F2895E9532}" type="presOf" srcId="{EAD0BD88-F255-4FA6-AA97-F96138D8F6F6}" destId="{9A48162D-29EF-4433-B2A0-C4289BD23AE2}" srcOrd="0" destOrd="0" presId="urn:microsoft.com/office/officeart/2005/8/layout/list1"/>
    <dgm:cxn modelId="{545E82CD-C8A6-4ECF-B9AA-CCFE74F6067D}" type="presOf" srcId="{C3AB06CD-9103-438D-989D-6C7EC0B8BA19}" destId="{55039B2C-FFC4-444E-BA61-EEB4D740CA8D}" srcOrd="0" destOrd="1" presId="urn:microsoft.com/office/officeart/2005/8/layout/list1"/>
    <dgm:cxn modelId="{6A5008F5-3292-49E2-89CA-611D1A6717AF}" type="presOf" srcId="{99F3FD43-BD17-4351-91B3-7485A03F07DE}" destId="{CB7AFB71-1A2B-449A-962F-F48638FAB8B5}" srcOrd="0" destOrd="0" presId="urn:microsoft.com/office/officeart/2005/8/layout/list1"/>
    <dgm:cxn modelId="{832BD6F5-C58B-4D7A-A327-FB1E7469A732}" type="presOf" srcId="{1823FB22-27A8-49AD-A337-FD8120733501}" destId="{0974AB26-75E0-4E63-9265-363033276015}" srcOrd="1" destOrd="0" presId="urn:microsoft.com/office/officeart/2005/8/layout/list1"/>
    <dgm:cxn modelId="{B53243FC-9724-4047-BD80-3A828262DB76}" type="presOf" srcId="{176DB34D-DD4D-4245-87A1-EF360F8B7FEA}" destId="{55039B2C-FFC4-444E-BA61-EEB4D740CA8D}" srcOrd="0" destOrd="2" presId="urn:microsoft.com/office/officeart/2005/8/layout/list1"/>
    <dgm:cxn modelId="{D13BCDFD-F0BA-4190-A8DD-ADE6FFF39813}" type="presOf" srcId="{2BC2F593-BA0A-4E56-B37F-B42E9C25946A}" destId="{55039B2C-FFC4-444E-BA61-EEB4D740CA8D}" srcOrd="0" destOrd="0" presId="urn:microsoft.com/office/officeart/2005/8/layout/list1"/>
    <dgm:cxn modelId="{FBF302A1-113E-42EB-9C25-F3744A1A3B4C}" type="presParOf" srcId="{CB7AFB71-1A2B-449A-962F-F48638FAB8B5}" destId="{6A16C6A3-61D9-42BE-BC04-EE49AD956A33}" srcOrd="0" destOrd="0" presId="urn:microsoft.com/office/officeart/2005/8/layout/list1"/>
    <dgm:cxn modelId="{E89438E6-1D87-49CE-9C59-67506A06B217}" type="presParOf" srcId="{6A16C6A3-61D9-42BE-BC04-EE49AD956A33}" destId="{4500F8BB-2F69-4682-9DA5-65DCE1C92133}" srcOrd="0" destOrd="0" presId="urn:microsoft.com/office/officeart/2005/8/layout/list1"/>
    <dgm:cxn modelId="{BD517DC6-7516-4FC0-A7D4-73A9555920CC}" type="presParOf" srcId="{6A16C6A3-61D9-42BE-BC04-EE49AD956A33}" destId="{0974AB26-75E0-4E63-9265-363033276015}" srcOrd="1" destOrd="0" presId="urn:microsoft.com/office/officeart/2005/8/layout/list1"/>
    <dgm:cxn modelId="{F8F0499D-447D-493A-96B6-8CF950319DF2}" type="presParOf" srcId="{CB7AFB71-1A2B-449A-962F-F48638FAB8B5}" destId="{E7ED0A04-E7FD-43B8-9C9B-864C78CEFBAA}" srcOrd="1" destOrd="0" presId="urn:microsoft.com/office/officeart/2005/8/layout/list1"/>
    <dgm:cxn modelId="{BEEC301A-C482-4284-988A-EF6074B445D5}" type="presParOf" srcId="{CB7AFB71-1A2B-449A-962F-F48638FAB8B5}" destId="{55039B2C-FFC4-444E-BA61-EEB4D740CA8D}" srcOrd="2" destOrd="0" presId="urn:microsoft.com/office/officeart/2005/8/layout/list1"/>
    <dgm:cxn modelId="{4B692391-59B8-445C-98F8-40540B819D3F}" type="presParOf" srcId="{CB7AFB71-1A2B-449A-962F-F48638FAB8B5}" destId="{F1ED0C4F-79E9-4726-9BBF-BD5AE0685DE2}" srcOrd="3" destOrd="0" presId="urn:microsoft.com/office/officeart/2005/8/layout/list1"/>
    <dgm:cxn modelId="{B77E9E0E-0445-48EA-B03B-CD2552611644}" type="presParOf" srcId="{CB7AFB71-1A2B-449A-962F-F48638FAB8B5}" destId="{02BBBB07-DA94-4C09-81E4-6032E389D34C}" srcOrd="4" destOrd="0" presId="urn:microsoft.com/office/officeart/2005/8/layout/list1"/>
    <dgm:cxn modelId="{44EE57D4-148B-4113-9601-3ADE29448B92}" type="presParOf" srcId="{02BBBB07-DA94-4C09-81E4-6032E389D34C}" destId="{9A48162D-29EF-4433-B2A0-C4289BD23AE2}" srcOrd="0" destOrd="0" presId="urn:microsoft.com/office/officeart/2005/8/layout/list1"/>
    <dgm:cxn modelId="{B0458F34-F6CF-452C-9D2F-0AB4CAF0F4F8}" type="presParOf" srcId="{02BBBB07-DA94-4C09-81E4-6032E389D34C}" destId="{72982298-E96B-4C7A-9EFF-45F037C0C05A}" srcOrd="1" destOrd="0" presId="urn:microsoft.com/office/officeart/2005/8/layout/list1"/>
    <dgm:cxn modelId="{A5CFCD35-25B8-4256-8407-9A6D1A10C64E}" type="presParOf" srcId="{CB7AFB71-1A2B-449A-962F-F48638FAB8B5}" destId="{A05BD68E-F266-4372-A068-7FA5246E221C}" srcOrd="5" destOrd="0" presId="urn:microsoft.com/office/officeart/2005/8/layout/list1"/>
    <dgm:cxn modelId="{5E83D32F-E182-42F1-8CE7-D35E5CB9C364}" type="presParOf" srcId="{CB7AFB71-1A2B-449A-962F-F48638FAB8B5}" destId="{233CE9F4-C36A-4900-9EA5-DCF0BA04214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0A4A0AD-2295-454A-9176-FD1CD40B557B}" type="doc">
      <dgm:prSet loTypeId="urn:microsoft.com/office/officeart/2016/7/layout/BasicTimeline" loCatId="process" qsTypeId="urn:microsoft.com/office/officeart/2005/8/quickstyle/simple1" qsCatId="simple" csTypeId="urn:microsoft.com/office/officeart/2005/8/colors/colorful5" csCatId="colorful" phldr="1"/>
      <dgm:spPr/>
      <dgm:t>
        <a:bodyPr/>
        <a:lstStyle/>
        <a:p>
          <a:endParaRPr lang="en-US"/>
        </a:p>
      </dgm:t>
    </dgm:pt>
    <dgm:pt modelId="{4B3E38A0-858E-4007-9B71-8A2D539AE8CF}">
      <dgm:prSet custT="1"/>
      <dgm:spPr/>
      <dgm:t>
        <a:bodyPr/>
        <a:lstStyle/>
        <a:p>
          <a:pPr>
            <a:defRPr b="1"/>
          </a:pPr>
          <a:r>
            <a:rPr lang="en-US" sz="2400" dirty="0"/>
            <a:t>Mar. 2020</a:t>
          </a:r>
        </a:p>
      </dgm:t>
    </dgm:pt>
    <dgm:pt modelId="{06EDF13C-9F4B-4838-8470-D5FF5D885924}" type="parTrans" cxnId="{6A3DA896-6CD2-4EF8-B7E0-9E8BC4C19BF1}">
      <dgm:prSet/>
      <dgm:spPr/>
      <dgm:t>
        <a:bodyPr/>
        <a:lstStyle/>
        <a:p>
          <a:endParaRPr lang="en-US"/>
        </a:p>
      </dgm:t>
    </dgm:pt>
    <dgm:pt modelId="{A7818CC0-A020-4122-8380-16616A1AA625}" type="sibTrans" cxnId="{6A3DA896-6CD2-4EF8-B7E0-9E8BC4C19BF1}">
      <dgm:prSet/>
      <dgm:spPr/>
      <dgm:t>
        <a:bodyPr/>
        <a:lstStyle/>
        <a:p>
          <a:endParaRPr lang="en-US"/>
        </a:p>
      </dgm:t>
    </dgm:pt>
    <dgm:pt modelId="{37701E8E-6521-498F-B2E8-C2F6EEA6F1F2}">
      <dgm:prSet custT="1"/>
      <dgm:spPr/>
      <dgm:t>
        <a:bodyPr/>
        <a:lstStyle/>
        <a:p>
          <a:r>
            <a:rPr lang="en-US" sz="2400" baseline="0" dirty="0"/>
            <a:t>EHDI Formal Request</a:t>
          </a:r>
        </a:p>
      </dgm:t>
    </dgm:pt>
    <dgm:pt modelId="{8E4FDB0A-1516-4392-A551-F4B578393623}" type="parTrans" cxnId="{DFEFF22D-7BF8-4C83-A30A-B0818D5ADFF7}">
      <dgm:prSet/>
      <dgm:spPr/>
      <dgm:t>
        <a:bodyPr/>
        <a:lstStyle/>
        <a:p>
          <a:endParaRPr lang="en-US"/>
        </a:p>
      </dgm:t>
    </dgm:pt>
    <dgm:pt modelId="{A0C062EC-4591-4039-9E95-7A6EED5B26ED}" type="sibTrans" cxnId="{DFEFF22D-7BF8-4C83-A30A-B0818D5ADFF7}">
      <dgm:prSet/>
      <dgm:spPr/>
      <dgm:t>
        <a:bodyPr/>
        <a:lstStyle/>
        <a:p>
          <a:endParaRPr lang="en-US"/>
        </a:p>
      </dgm:t>
    </dgm:pt>
    <dgm:pt modelId="{81BE6184-A43F-465A-B42A-719C27F6A35D}">
      <dgm:prSet custT="1"/>
      <dgm:spPr/>
      <dgm:t>
        <a:bodyPr/>
        <a:lstStyle/>
        <a:p>
          <a:pPr>
            <a:defRPr b="1"/>
          </a:pPr>
          <a:r>
            <a:rPr lang="en-US" sz="2400" dirty="0"/>
            <a:t>May 2020</a:t>
          </a:r>
        </a:p>
      </dgm:t>
    </dgm:pt>
    <dgm:pt modelId="{5F0632EC-6F35-4F95-A986-AE87C2979824}" type="parTrans" cxnId="{052C4925-3CA8-4FAD-983F-55E6A1B65EE0}">
      <dgm:prSet/>
      <dgm:spPr/>
      <dgm:t>
        <a:bodyPr/>
        <a:lstStyle/>
        <a:p>
          <a:endParaRPr lang="en-US"/>
        </a:p>
      </dgm:t>
    </dgm:pt>
    <dgm:pt modelId="{928D0378-898F-4529-AF59-2AB52E2429DA}" type="sibTrans" cxnId="{052C4925-3CA8-4FAD-983F-55E6A1B65EE0}">
      <dgm:prSet/>
      <dgm:spPr/>
      <dgm:t>
        <a:bodyPr/>
        <a:lstStyle/>
        <a:p>
          <a:endParaRPr lang="en-US"/>
        </a:p>
      </dgm:t>
    </dgm:pt>
    <dgm:pt modelId="{FDA69699-91EE-423B-B34A-25094AE894D3}">
      <dgm:prSet custT="1"/>
      <dgm:spPr/>
      <dgm:t>
        <a:bodyPr/>
        <a:lstStyle/>
        <a:p>
          <a:r>
            <a:rPr lang="en-US" sz="2400" dirty="0"/>
            <a:t>Initial Governance meeting</a:t>
          </a:r>
        </a:p>
      </dgm:t>
    </dgm:pt>
    <dgm:pt modelId="{DAA0115D-5249-4C7B-A393-C73C6A1E0AE6}" type="parTrans" cxnId="{148646D9-101A-4207-85D7-091E39EB4AC2}">
      <dgm:prSet/>
      <dgm:spPr/>
      <dgm:t>
        <a:bodyPr/>
        <a:lstStyle/>
        <a:p>
          <a:endParaRPr lang="en-US"/>
        </a:p>
      </dgm:t>
    </dgm:pt>
    <dgm:pt modelId="{F1D22F91-672E-4DC7-ACBF-C14EE6CC3065}" type="sibTrans" cxnId="{148646D9-101A-4207-85D7-091E39EB4AC2}">
      <dgm:prSet/>
      <dgm:spPr/>
      <dgm:t>
        <a:bodyPr/>
        <a:lstStyle/>
        <a:p>
          <a:endParaRPr lang="en-US"/>
        </a:p>
      </dgm:t>
    </dgm:pt>
    <dgm:pt modelId="{FC5FE097-918D-4882-87A3-9529254ABD76}">
      <dgm:prSet custT="1"/>
      <dgm:spPr/>
      <dgm:t>
        <a:bodyPr/>
        <a:lstStyle/>
        <a:p>
          <a:pPr>
            <a:defRPr b="1"/>
          </a:pPr>
          <a:r>
            <a:rPr lang="en-US" sz="2400" dirty="0"/>
            <a:t>Aug. 2020</a:t>
          </a:r>
        </a:p>
      </dgm:t>
    </dgm:pt>
    <dgm:pt modelId="{999F0730-C1C4-46F2-B1C1-9C89B8D93663}" type="parTrans" cxnId="{7FA5D7E0-FDC4-471A-8599-310D5CBFBCC2}">
      <dgm:prSet/>
      <dgm:spPr/>
      <dgm:t>
        <a:bodyPr/>
        <a:lstStyle/>
        <a:p>
          <a:endParaRPr lang="en-US"/>
        </a:p>
      </dgm:t>
    </dgm:pt>
    <dgm:pt modelId="{6488B127-12E0-4A64-A16E-251385FC5972}" type="sibTrans" cxnId="{7FA5D7E0-FDC4-471A-8599-310D5CBFBCC2}">
      <dgm:prSet/>
      <dgm:spPr/>
      <dgm:t>
        <a:bodyPr/>
        <a:lstStyle/>
        <a:p>
          <a:endParaRPr lang="en-US"/>
        </a:p>
      </dgm:t>
    </dgm:pt>
    <dgm:pt modelId="{C12908A8-35FF-422B-BDAF-B47151FA5E41}">
      <dgm:prSet custT="1"/>
      <dgm:spPr/>
      <dgm:t>
        <a:bodyPr/>
        <a:lstStyle/>
        <a:p>
          <a:r>
            <a:rPr lang="en-US" sz="2400"/>
            <a:t>Small group meeting</a:t>
          </a:r>
          <a:endParaRPr lang="en-US" sz="2400" dirty="0"/>
        </a:p>
      </dgm:t>
    </dgm:pt>
    <dgm:pt modelId="{419AB92B-E0BC-455B-9213-A2E040EA0B2B}" type="parTrans" cxnId="{7985C9BE-B4AA-49C8-844E-A2A25BD63F5B}">
      <dgm:prSet/>
      <dgm:spPr/>
      <dgm:t>
        <a:bodyPr/>
        <a:lstStyle/>
        <a:p>
          <a:endParaRPr lang="en-US"/>
        </a:p>
      </dgm:t>
    </dgm:pt>
    <dgm:pt modelId="{A6A72F62-DCD4-489A-A81B-6695AB3163DA}" type="sibTrans" cxnId="{7985C9BE-B4AA-49C8-844E-A2A25BD63F5B}">
      <dgm:prSet/>
      <dgm:spPr/>
      <dgm:t>
        <a:bodyPr/>
        <a:lstStyle/>
        <a:p>
          <a:endParaRPr lang="en-US"/>
        </a:p>
      </dgm:t>
    </dgm:pt>
    <dgm:pt modelId="{DF68F8FC-E193-4F91-8D7C-80BF98FFB2E8}">
      <dgm:prSet custT="1"/>
      <dgm:spPr/>
      <dgm:t>
        <a:bodyPr/>
        <a:lstStyle/>
        <a:p>
          <a:pPr>
            <a:defRPr b="1"/>
          </a:pPr>
          <a:r>
            <a:rPr lang="en-US" sz="2400" dirty="0"/>
            <a:t>Nov. 2020</a:t>
          </a:r>
        </a:p>
      </dgm:t>
    </dgm:pt>
    <dgm:pt modelId="{1CEF85B2-7B31-4C80-9A53-7C3F30DF7397}" type="parTrans" cxnId="{B42251C1-E39D-42EA-8216-CCC890FFC277}">
      <dgm:prSet/>
      <dgm:spPr/>
      <dgm:t>
        <a:bodyPr/>
        <a:lstStyle/>
        <a:p>
          <a:endParaRPr lang="en-US"/>
        </a:p>
      </dgm:t>
    </dgm:pt>
    <dgm:pt modelId="{49B8FECE-A773-4C92-AD6F-8FBD48291DEE}" type="sibTrans" cxnId="{B42251C1-E39D-42EA-8216-CCC890FFC277}">
      <dgm:prSet/>
      <dgm:spPr/>
      <dgm:t>
        <a:bodyPr/>
        <a:lstStyle/>
        <a:p>
          <a:endParaRPr lang="en-US"/>
        </a:p>
      </dgm:t>
    </dgm:pt>
    <dgm:pt modelId="{807B0732-11D7-4A78-9B60-52634AB2F77A}">
      <dgm:prSet custT="1"/>
      <dgm:spPr/>
      <dgm:t>
        <a:bodyPr/>
        <a:lstStyle/>
        <a:p>
          <a:r>
            <a:rPr lang="en-US" sz="2400" dirty="0"/>
            <a:t>Large group meeting</a:t>
          </a:r>
        </a:p>
      </dgm:t>
    </dgm:pt>
    <dgm:pt modelId="{0E004EEE-2327-4361-A544-D1D48390F73B}" type="parTrans" cxnId="{B8813D4B-786D-4D25-B620-8EFD35778086}">
      <dgm:prSet/>
      <dgm:spPr/>
      <dgm:t>
        <a:bodyPr/>
        <a:lstStyle/>
        <a:p>
          <a:endParaRPr lang="en-US"/>
        </a:p>
      </dgm:t>
    </dgm:pt>
    <dgm:pt modelId="{74A08954-D5B3-4DA6-B9D2-C0CF654884CA}" type="sibTrans" cxnId="{B8813D4B-786D-4D25-B620-8EFD35778086}">
      <dgm:prSet/>
      <dgm:spPr/>
      <dgm:t>
        <a:bodyPr/>
        <a:lstStyle/>
        <a:p>
          <a:endParaRPr lang="en-US"/>
        </a:p>
      </dgm:t>
    </dgm:pt>
    <dgm:pt modelId="{37DE1773-EA8C-46A1-B243-15230881C754}">
      <dgm:prSet custT="1"/>
      <dgm:spPr/>
      <dgm:t>
        <a:bodyPr/>
        <a:lstStyle/>
        <a:p>
          <a:pPr>
            <a:defRPr b="1"/>
          </a:pPr>
          <a:r>
            <a:rPr lang="en-US" sz="2400" dirty="0"/>
            <a:t>Jan.–June 2021</a:t>
          </a:r>
        </a:p>
      </dgm:t>
    </dgm:pt>
    <dgm:pt modelId="{357981B0-E88C-400F-9AEE-C678B4A34548}" type="parTrans" cxnId="{06717400-DCFC-4971-94FB-C99FB6A53587}">
      <dgm:prSet/>
      <dgm:spPr/>
      <dgm:t>
        <a:bodyPr/>
        <a:lstStyle/>
        <a:p>
          <a:endParaRPr lang="en-US"/>
        </a:p>
      </dgm:t>
    </dgm:pt>
    <dgm:pt modelId="{B1952E49-53CB-4AB3-9211-BE1B078D4174}" type="sibTrans" cxnId="{06717400-DCFC-4971-94FB-C99FB6A53587}">
      <dgm:prSet/>
      <dgm:spPr/>
      <dgm:t>
        <a:bodyPr/>
        <a:lstStyle/>
        <a:p>
          <a:endParaRPr lang="en-US"/>
        </a:p>
      </dgm:t>
    </dgm:pt>
    <dgm:pt modelId="{B8068FF9-4ABD-48DA-A2C9-FF579BB1703B}">
      <dgm:prSet custT="1"/>
      <dgm:spPr/>
      <dgm:t>
        <a:bodyPr/>
        <a:lstStyle/>
        <a:p>
          <a:r>
            <a:rPr lang="en-US" sz="2400" dirty="0"/>
            <a:t>Data Sharing Agreement Work</a:t>
          </a:r>
        </a:p>
      </dgm:t>
    </dgm:pt>
    <dgm:pt modelId="{098F7EE4-142E-4D5D-B838-DBF7A461B2B1}" type="parTrans" cxnId="{196E9F13-BA91-4416-AC31-544CA9514A19}">
      <dgm:prSet/>
      <dgm:spPr/>
      <dgm:t>
        <a:bodyPr/>
        <a:lstStyle/>
        <a:p>
          <a:endParaRPr lang="en-US"/>
        </a:p>
      </dgm:t>
    </dgm:pt>
    <dgm:pt modelId="{2053A27F-54FE-4A3C-97E4-798C9887467E}" type="sibTrans" cxnId="{196E9F13-BA91-4416-AC31-544CA9514A19}">
      <dgm:prSet/>
      <dgm:spPr/>
      <dgm:t>
        <a:bodyPr/>
        <a:lstStyle/>
        <a:p>
          <a:endParaRPr lang="en-US"/>
        </a:p>
      </dgm:t>
    </dgm:pt>
    <dgm:pt modelId="{CCE47A8E-B9B7-4242-AB41-BD9B626AFCF8}">
      <dgm:prSet custT="1"/>
      <dgm:spPr/>
      <dgm:t>
        <a:bodyPr/>
        <a:lstStyle/>
        <a:p>
          <a:pPr>
            <a:defRPr b="1"/>
          </a:pPr>
          <a:r>
            <a:rPr lang="en-US" sz="2400" dirty="0"/>
            <a:t>June–Sep. 2021</a:t>
          </a:r>
        </a:p>
      </dgm:t>
    </dgm:pt>
    <dgm:pt modelId="{054E7CB0-8DBD-4BB2-A5B2-F8E13A346CBF}" type="parTrans" cxnId="{BA80B7D7-D57D-4C47-A490-FB9A8231559F}">
      <dgm:prSet/>
      <dgm:spPr/>
      <dgm:t>
        <a:bodyPr/>
        <a:lstStyle/>
        <a:p>
          <a:endParaRPr lang="en-US"/>
        </a:p>
      </dgm:t>
    </dgm:pt>
    <dgm:pt modelId="{35F990FA-EBD5-43B8-8A5B-3660789A2488}" type="sibTrans" cxnId="{BA80B7D7-D57D-4C47-A490-FB9A8231559F}">
      <dgm:prSet/>
      <dgm:spPr/>
      <dgm:t>
        <a:bodyPr/>
        <a:lstStyle/>
        <a:p>
          <a:endParaRPr lang="en-US"/>
        </a:p>
      </dgm:t>
    </dgm:pt>
    <dgm:pt modelId="{180189FB-0105-4870-85C9-AE64D48AE25C}">
      <dgm:prSet custT="1"/>
      <dgm:spPr/>
      <dgm:t>
        <a:bodyPr/>
        <a:lstStyle/>
        <a:p>
          <a:r>
            <a:rPr lang="en-US" sz="2400" dirty="0"/>
            <a:t>Signature Approval Process</a:t>
          </a:r>
        </a:p>
      </dgm:t>
    </dgm:pt>
    <dgm:pt modelId="{D3DCFD17-1E6B-4100-A2B1-7F8710A7B7D0}" type="parTrans" cxnId="{1472CAE5-0CC7-4874-97B1-2287CADA69CF}">
      <dgm:prSet/>
      <dgm:spPr/>
      <dgm:t>
        <a:bodyPr/>
        <a:lstStyle/>
        <a:p>
          <a:endParaRPr lang="en-US"/>
        </a:p>
      </dgm:t>
    </dgm:pt>
    <dgm:pt modelId="{78796E47-AF2A-49C0-9646-A5D1686B6C83}" type="sibTrans" cxnId="{1472CAE5-0CC7-4874-97B1-2287CADA69CF}">
      <dgm:prSet/>
      <dgm:spPr/>
      <dgm:t>
        <a:bodyPr/>
        <a:lstStyle/>
        <a:p>
          <a:endParaRPr lang="en-US"/>
        </a:p>
      </dgm:t>
    </dgm:pt>
    <dgm:pt modelId="{4019869B-0358-4EB5-A4B4-1AC441CFA198}">
      <dgm:prSet custT="1"/>
      <dgm:spPr/>
      <dgm:t>
        <a:bodyPr/>
        <a:lstStyle/>
        <a:p>
          <a:pPr>
            <a:defRPr b="1"/>
          </a:pPr>
          <a:r>
            <a:rPr lang="en-US" sz="2400" dirty="0"/>
            <a:t>Sep. 2021</a:t>
          </a:r>
        </a:p>
      </dgm:t>
    </dgm:pt>
    <dgm:pt modelId="{3B70F4F6-9FFD-4D74-ADBE-ED94D3931CF2}" type="parTrans" cxnId="{95CE6452-0170-47E1-8FBA-A14028493670}">
      <dgm:prSet/>
      <dgm:spPr/>
      <dgm:t>
        <a:bodyPr/>
        <a:lstStyle/>
        <a:p>
          <a:endParaRPr lang="en-US"/>
        </a:p>
      </dgm:t>
    </dgm:pt>
    <dgm:pt modelId="{09951AC7-D911-4FF7-B707-3E21743AC9DC}" type="sibTrans" cxnId="{95CE6452-0170-47E1-8FBA-A14028493670}">
      <dgm:prSet/>
      <dgm:spPr/>
      <dgm:t>
        <a:bodyPr/>
        <a:lstStyle/>
        <a:p>
          <a:endParaRPr lang="en-US"/>
        </a:p>
      </dgm:t>
    </dgm:pt>
    <dgm:pt modelId="{D0C0F65B-0CDF-4F70-A321-20BF842A7D54}">
      <dgm:prSet custT="1"/>
      <dgm:spPr/>
      <dgm:t>
        <a:bodyPr/>
        <a:lstStyle/>
        <a:p>
          <a:r>
            <a:rPr lang="en-US" sz="2400" dirty="0"/>
            <a:t>Data Sharing Agreement finalized</a:t>
          </a:r>
        </a:p>
      </dgm:t>
    </dgm:pt>
    <dgm:pt modelId="{389E71C7-3AB2-4F09-847B-5D5B2E517BA7}" type="parTrans" cxnId="{B36104A5-D0FA-41A2-A594-EA65B7E43506}">
      <dgm:prSet/>
      <dgm:spPr/>
      <dgm:t>
        <a:bodyPr/>
        <a:lstStyle/>
        <a:p>
          <a:endParaRPr lang="en-US"/>
        </a:p>
      </dgm:t>
    </dgm:pt>
    <dgm:pt modelId="{6C235ED5-880C-41B0-BE3A-A73580CE8871}" type="sibTrans" cxnId="{B36104A5-D0FA-41A2-A594-EA65B7E43506}">
      <dgm:prSet/>
      <dgm:spPr/>
      <dgm:t>
        <a:bodyPr/>
        <a:lstStyle/>
        <a:p>
          <a:endParaRPr lang="en-US"/>
        </a:p>
      </dgm:t>
    </dgm:pt>
    <dgm:pt modelId="{A6559D1D-0BC8-4A3D-8C28-412F1EA08060}">
      <dgm:prSet custT="1"/>
      <dgm:spPr/>
      <dgm:t>
        <a:bodyPr/>
        <a:lstStyle/>
        <a:p>
          <a:pPr>
            <a:defRPr b="1"/>
          </a:pPr>
          <a:r>
            <a:rPr lang="en-US" sz="2400"/>
            <a:t>Oct. 2021</a:t>
          </a:r>
          <a:endParaRPr lang="en-US" sz="2400" dirty="0"/>
        </a:p>
      </dgm:t>
    </dgm:pt>
    <dgm:pt modelId="{A4E48732-48DD-4BB1-895F-D3E2CC29DAC4}" type="parTrans" cxnId="{DE5DC2EA-6E82-4E92-8E82-16EB44A55A4A}">
      <dgm:prSet/>
      <dgm:spPr/>
      <dgm:t>
        <a:bodyPr/>
        <a:lstStyle/>
        <a:p>
          <a:endParaRPr lang="en-US"/>
        </a:p>
      </dgm:t>
    </dgm:pt>
    <dgm:pt modelId="{D7E65203-3633-48F7-BA9A-E0462C243947}" type="sibTrans" cxnId="{DE5DC2EA-6E82-4E92-8E82-16EB44A55A4A}">
      <dgm:prSet/>
      <dgm:spPr/>
      <dgm:t>
        <a:bodyPr/>
        <a:lstStyle/>
        <a:p>
          <a:endParaRPr lang="en-US"/>
        </a:p>
      </dgm:t>
    </dgm:pt>
    <dgm:pt modelId="{88A4038A-0CBF-40E4-827B-0168652B2A86}">
      <dgm:prSet custT="1"/>
      <dgm:spPr/>
      <dgm:t>
        <a:bodyPr/>
        <a:lstStyle/>
        <a:p>
          <a:r>
            <a:rPr lang="en-US" sz="2400"/>
            <a:t>First sharing of data</a:t>
          </a:r>
          <a:endParaRPr lang="en-US" sz="2400" dirty="0"/>
        </a:p>
      </dgm:t>
    </dgm:pt>
    <dgm:pt modelId="{30532D41-C2B3-4266-9802-C2BA36159A7A}" type="parTrans" cxnId="{C7C9FD33-2152-49BB-9F43-4B64830D53BF}">
      <dgm:prSet/>
      <dgm:spPr/>
      <dgm:t>
        <a:bodyPr/>
        <a:lstStyle/>
        <a:p>
          <a:endParaRPr lang="en-US"/>
        </a:p>
      </dgm:t>
    </dgm:pt>
    <dgm:pt modelId="{9635901A-4B32-4B5F-B006-800268C4815F}" type="sibTrans" cxnId="{C7C9FD33-2152-49BB-9F43-4B64830D53BF}">
      <dgm:prSet/>
      <dgm:spPr/>
      <dgm:t>
        <a:bodyPr/>
        <a:lstStyle/>
        <a:p>
          <a:endParaRPr lang="en-US"/>
        </a:p>
      </dgm:t>
    </dgm:pt>
    <dgm:pt modelId="{148BBA3E-1F0E-40B8-84FF-2223763EF953}" type="pres">
      <dgm:prSet presAssocID="{60A4A0AD-2295-454A-9176-FD1CD40B557B}" presName="root" presStyleCnt="0">
        <dgm:presLayoutVars>
          <dgm:chMax/>
          <dgm:chPref/>
          <dgm:animLvl val="lvl"/>
        </dgm:presLayoutVars>
      </dgm:prSet>
      <dgm:spPr/>
    </dgm:pt>
    <dgm:pt modelId="{1F70EA81-0CB5-4C94-BBBA-15615FFF5A15}" type="pres">
      <dgm:prSet presAssocID="{60A4A0AD-2295-454A-9176-FD1CD40B557B}" presName="divider" presStyleLbl="fgAccFollowNode1" presStyleIdx="0" presStyleCnt="1"/>
      <dgm:spPr>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tailEnd type="triangle" w="lg" len="lg"/>
        </a:ln>
        <a:effectLst/>
      </dgm:spPr>
    </dgm:pt>
    <dgm:pt modelId="{35DFC9F8-AABC-40A9-A880-9D6D8E5DA52A}" type="pres">
      <dgm:prSet presAssocID="{60A4A0AD-2295-454A-9176-FD1CD40B557B}" presName="nodes" presStyleCnt="0">
        <dgm:presLayoutVars>
          <dgm:chMax/>
          <dgm:chPref/>
          <dgm:animLvl val="lvl"/>
        </dgm:presLayoutVars>
      </dgm:prSet>
      <dgm:spPr/>
    </dgm:pt>
    <dgm:pt modelId="{E3B84143-717A-41B7-B71C-CC1537048EA5}" type="pres">
      <dgm:prSet presAssocID="{4B3E38A0-858E-4007-9B71-8A2D539AE8CF}" presName="composite" presStyleCnt="0"/>
      <dgm:spPr/>
    </dgm:pt>
    <dgm:pt modelId="{EFB9CCBF-91E8-4F34-B088-3A81D09056DD}" type="pres">
      <dgm:prSet presAssocID="{4B3E38A0-858E-4007-9B71-8A2D539AE8CF}" presName="L1TextContainer" presStyleLbl="revTx" presStyleIdx="0" presStyleCnt="8">
        <dgm:presLayoutVars>
          <dgm:chMax val="1"/>
          <dgm:chPref val="1"/>
          <dgm:bulletEnabled val="1"/>
        </dgm:presLayoutVars>
      </dgm:prSet>
      <dgm:spPr/>
    </dgm:pt>
    <dgm:pt modelId="{8364DFB1-FAC7-4ACD-A829-4C9B8CB740C3}" type="pres">
      <dgm:prSet presAssocID="{4B3E38A0-858E-4007-9B71-8A2D539AE8CF}" presName="L2TextContainerWrapper" presStyleCnt="0">
        <dgm:presLayoutVars>
          <dgm:chMax val="0"/>
          <dgm:chPref val="0"/>
          <dgm:bulletEnabled val="1"/>
        </dgm:presLayoutVars>
      </dgm:prSet>
      <dgm:spPr/>
    </dgm:pt>
    <dgm:pt modelId="{0C1DFB3B-8B5F-46D0-908D-10972433374D}" type="pres">
      <dgm:prSet presAssocID="{4B3E38A0-858E-4007-9B71-8A2D539AE8CF}" presName="L2TextContainer" presStyleLbl="bgAcc1" presStyleIdx="0" presStyleCnt="8" custScaleX="113154" custScaleY="121412" custLinFactNeighborX="-963" custLinFactNeighborY="2271"/>
      <dgm:spPr/>
    </dgm:pt>
    <dgm:pt modelId="{3556ACC9-8157-4F2B-8FF2-A6A3457A81F5}" type="pres">
      <dgm:prSet presAssocID="{4B3E38A0-858E-4007-9B71-8A2D539AE8CF}" presName="FlexibleEmptyPlaceHolder" presStyleCnt="0"/>
      <dgm:spPr/>
    </dgm:pt>
    <dgm:pt modelId="{CF4F889B-BAE5-4A70-AE98-BCA8AC0E26A3}" type="pres">
      <dgm:prSet presAssocID="{4B3E38A0-858E-4007-9B71-8A2D539AE8CF}" presName="ConnectLine" presStyleLbl="sibTrans1D1" presStyleIdx="0" presStyleCnt="8" custFlipVert="0" custFlipHor="0" custSzX="90012" custScaleY="84736" custLinFactX="-292259" custLinFactNeighborX="-300000" custLinFactNeighborY="17240"/>
      <dgm:spPr>
        <a:noFill/>
        <a:ln w="6350" cap="flat" cmpd="sng" algn="ctr">
          <a:solidFill>
            <a:schemeClr val="accent5">
              <a:hueOff val="0"/>
              <a:satOff val="0"/>
              <a:lumOff val="0"/>
              <a:alphaOff val="0"/>
            </a:schemeClr>
          </a:solidFill>
          <a:prstDash val="dash"/>
          <a:miter lim="800000"/>
        </a:ln>
        <a:effectLst/>
      </dgm:spPr>
    </dgm:pt>
    <dgm:pt modelId="{785A36D3-E398-47FF-A12E-A05745ED616F}" type="pres">
      <dgm:prSet presAssocID="{4B3E38A0-858E-4007-9B71-8A2D539AE8CF}" presName="ConnectorPoint" presStyleLbl="alignNode1" presStyleIdx="0" presStyleCnt="8" custLinFactX="-100000" custLinFactY="-49463" custLinFactNeighborX="-174924" custLinFactNeighborY="-100000"/>
      <dgm:spPr/>
    </dgm:pt>
    <dgm:pt modelId="{EB8FC63F-5ECB-4768-86C1-C689DAFF0491}" type="pres">
      <dgm:prSet presAssocID="{4B3E38A0-858E-4007-9B71-8A2D539AE8CF}" presName="EmptyPlaceHolder" presStyleCnt="0"/>
      <dgm:spPr/>
    </dgm:pt>
    <dgm:pt modelId="{E96E990F-9903-41C8-8CBA-736780FB533E}" type="pres">
      <dgm:prSet presAssocID="{A7818CC0-A020-4122-8380-16616A1AA625}" presName="spaceBetweenRectangles" presStyleCnt="0"/>
      <dgm:spPr/>
    </dgm:pt>
    <dgm:pt modelId="{A9AC1AF7-4705-481D-8808-75276E2C974B}" type="pres">
      <dgm:prSet presAssocID="{81BE6184-A43F-465A-B42A-719C27F6A35D}" presName="composite" presStyleCnt="0"/>
      <dgm:spPr/>
    </dgm:pt>
    <dgm:pt modelId="{F1EDBFBD-4B7B-4422-81EC-E455BF605273}" type="pres">
      <dgm:prSet presAssocID="{81BE6184-A43F-465A-B42A-719C27F6A35D}" presName="L1TextContainer" presStyleLbl="revTx" presStyleIdx="1" presStyleCnt="8" custLinFactNeighborX="-21766">
        <dgm:presLayoutVars>
          <dgm:chMax val="1"/>
          <dgm:chPref val="1"/>
          <dgm:bulletEnabled val="1"/>
        </dgm:presLayoutVars>
      </dgm:prSet>
      <dgm:spPr/>
    </dgm:pt>
    <dgm:pt modelId="{85A596B4-91DC-4564-9472-07F6EF9E79D6}" type="pres">
      <dgm:prSet presAssocID="{81BE6184-A43F-465A-B42A-719C27F6A35D}" presName="L2TextContainerWrapper" presStyleCnt="0">
        <dgm:presLayoutVars>
          <dgm:chMax val="0"/>
          <dgm:chPref val="0"/>
          <dgm:bulletEnabled val="1"/>
        </dgm:presLayoutVars>
      </dgm:prSet>
      <dgm:spPr/>
    </dgm:pt>
    <dgm:pt modelId="{D28BF35C-CCBD-4615-80C9-060C5FC3F4DF}" type="pres">
      <dgm:prSet presAssocID="{81BE6184-A43F-465A-B42A-719C27F6A35D}" presName="L2TextContainer" presStyleLbl="bgAcc1" presStyleIdx="1" presStyleCnt="8" custScaleX="146180" custLinFactNeighborX="-43002" custLinFactNeighborY="-2521"/>
      <dgm:spPr/>
    </dgm:pt>
    <dgm:pt modelId="{335953C2-C90F-4806-8574-F4D5ACB6F543}" type="pres">
      <dgm:prSet presAssocID="{81BE6184-A43F-465A-B42A-719C27F6A35D}" presName="FlexibleEmptyPlaceHolder" presStyleCnt="0"/>
      <dgm:spPr/>
    </dgm:pt>
    <dgm:pt modelId="{C9F0467D-E00B-479D-BC59-D16A3A312960}" type="pres">
      <dgm:prSet presAssocID="{81BE6184-A43F-465A-B42A-719C27F6A35D}" presName="ConnectLine" presStyleLbl="sibTrans1D1" presStyleIdx="1" presStyleCnt="8" custLinFactX="-800000" custLinFactNeighborX="-871897"/>
      <dgm:spPr>
        <a:noFill/>
        <a:ln w="6350" cap="flat" cmpd="sng" algn="ctr">
          <a:solidFill>
            <a:schemeClr val="accent5">
              <a:hueOff val="-965506"/>
              <a:satOff val="-2488"/>
              <a:lumOff val="-1681"/>
              <a:alphaOff val="0"/>
            </a:schemeClr>
          </a:solidFill>
          <a:prstDash val="dash"/>
          <a:miter lim="800000"/>
        </a:ln>
        <a:effectLst/>
      </dgm:spPr>
    </dgm:pt>
    <dgm:pt modelId="{93D15592-7CFE-4C87-82D3-1CE7B454DEE8}" type="pres">
      <dgm:prSet presAssocID="{81BE6184-A43F-465A-B42A-719C27F6A35D}" presName="ConnectorPoint" presStyleLbl="alignNode1" presStyleIdx="1" presStyleCnt="8" custLinFactX="-357319" custLinFactNeighborX="-400000" custLinFactNeighborY="-40599"/>
      <dgm:spPr/>
    </dgm:pt>
    <dgm:pt modelId="{1FF8F2B4-44B4-40A5-BD03-D75F103332E3}" type="pres">
      <dgm:prSet presAssocID="{81BE6184-A43F-465A-B42A-719C27F6A35D}" presName="EmptyPlaceHolder" presStyleCnt="0"/>
      <dgm:spPr/>
    </dgm:pt>
    <dgm:pt modelId="{5831ED59-1EE9-4402-9FA1-31C1DB3F6A94}" type="pres">
      <dgm:prSet presAssocID="{928D0378-898F-4529-AF59-2AB52E2429DA}" presName="spaceBetweenRectangles" presStyleCnt="0"/>
      <dgm:spPr/>
    </dgm:pt>
    <dgm:pt modelId="{B81A674F-6094-413B-8FA0-4CF83614776B}" type="pres">
      <dgm:prSet presAssocID="{FC5FE097-918D-4882-87A3-9529254ABD76}" presName="composite" presStyleCnt="0"/>
      <dgm:spPr/>
    </dgm:pt>
    <dgm:pt modelId="{368C6267-FA06-4446-A29E-BC5C8B05D91E}" type="pres">
      <dgm:prSet presAssocID="{FC5FE097-918D-4882-87A3-9529254ABD76}" presName="L1TextContainer" presStyleLbl="revTx" presStyleIdx="2" presStyleCnt="8" custLinFactNeighborX="-74627" custLinFactNeighborY="-2006">
        <dgm:presLayoutVars>
          <dgm:chMax val="1"/>
          <dgm:chPref val="1"/>
          <dgm:bulletEnabled val="1"/>
        </dgm:presLayoutVars>
      </dgm:prSet>
      <dgm:spPr/>
    </dgm:pt>
    <dgm:pt modelId="{18DC07A0-C86E-4E42-975E-41C5BA817075}" type="pres">
      <dgm:prSet presAssocID="{FC5FE097-918D-4882-87A3-9529254ABD76}" presName="L2TextContainerWrapper" presStyleCnt="0">
        <dgm:presLayoutVars>
          <dgm:chMax val="0"/>
          <dgm:chPref val="0"/>
          <dgm:bulletEnabled val="1"/>
        </dgm:presLayoutVars>
      </dgm:prSet>
      <dgm:spPr/>
    </dgm:pt>
    <dgm:pt modelId="{D91380DC-40FD-4F24-B2EC-A311E05BF24A}" type="pres">
      <dgm:prSet presAssocID="{FC5FE097-918D-4882-87A3-9529254ABD76}" presName="L2TextContainer" presStyleLbl="bgAcc1" presStyleIdx="2" presStyleCnt="8" custScaleX="134048" custScaleY="87851" custLinFactNeighborX="-54194" custLinFactNeighborY="-14"/>
      <dgm:spPr/>
    </dgm:pt>
    <dgm:pt modelId="{54F8B7A4-A487-4BD7-883A-3B5F3B07644B}" type="pres">
      <dgm:prSet presAssocID="{FC5FE097-918D-4882-87A3-9529254ABD76}" presName="FlexibleEmptyPlaceHolder" presStyleCnt="0"/>
      <dgm:spPr/>
    </dgm:pt>
    <dgm:pt modelId="{75195F28-C6E4-4958-A15B-261EC9AAB1C0}" type="pres">
      <dgm:prSet presAssocID="{FC5FE097-918D-4882-87A3-9529254ABD76}" presName="ConnectLine" presStyleLbl="sibTrans1D1" presStyleIdx="2" presStyleCnt="8" custLinFactX="-1455083" custLinFactNeighborX="-1500000" custLinFactNeighborY="-3553"/>
      <dgm:spPr>
        <a:noFill/>
        <a:ln w="6350" cap="flat" cmpd="sng" algn="ctr">
          <a:solidFill>
            <a:schemeClr val="accent5">
              <a:hueOff val="-1931012"/>
              <a:satOff val="-4977"/>
              <a:lumOff val="-3361"/>
              <a:alphaOff val="0"/>
            </a:schemeClr>
          </a:solidFill>
          <a:prstDash val="dash"/>
          <a:miter lim="800000"/>
        </a:ln>
        <a:effectLst/>
      </dgm:spPr>
    </dgm:pt>
    <dgm:pt modelId="{8137A362-85A5-419F-8328-A2E25D30F4F1}" type="pres">
      <dgm:prSet presAssocID="{FC5FE097-918D-4882-87A3-9529254ABD76}" presName="ConnectorPoint" presStyleLbl="alignNode1" presStyleIdx="2" presStyleCnt="8" custLinFactX="-664811" custLinFactNeighborX="-700000" custLinFactNeighborY="-19750"/>
      <dgm:spPr/>
    </dgm:pt>
    <dgm:pt modelId="{F71D1374-AC40-4ACE-81BC-BD19828DAB74}" type="pres">
      <dgm:prSet presAssocID="{FC5FE097-918D-4882-87A3-9529254ABD76}" presName="EmptyPlaceHolder" presStyleCnt="0"/>
      <dgm:spPr/>
    </dgm:pt>
    <dgm:pt modelId="{5F21A533-4C4E-4C56-9399-EA26A504F2B1}" type="pres">
      <dgm:prSet presAssocID="{6488B127-12E0-4A64-A16E-251385FC5972}" presName="spaceBetweenRectangles" presStyleCnt="0"/>
      <dgm:spPr/>
    </dgm:pt>
    <dgm:pt modelId="{67F35953-8C9E-4BD8-B571-168D86CEE87A}" type="pres">
      <dgm:prSet presAssocID="{DF68F8FC-E193-4F91-8D7C-80BF98FFB2E8}" presName="composite" presStyleCnt="0"/>
      <dgm:spPr/>
    </dgm:pt>
    <dgm:pt modelId="{1A82D371-6D99-4BF1-BB9F-B8462E39E387}" type="pres">
      <dgm:prSet presAssocID="{DF68F8FC-E193-4F91-8D7C-80BF98FFB2E8}" presName="L1TextContainer" presStyleLbl="revTx" presStyleIdx="3" presStyleCnt="8" custLinFactNeighborX="-53243" custLinFactNeighborY="14053">
        <dgm:presLayoutVars>
          <dgm:chMax val="1"/>
          <dgm:chPref val="1"/>
          <dgm:bulletEnabled val="1"/>
        </dgm:presLayoutVars>
      </dgm:prSet>
      <dgm:spPr/>
    </dgm:pt>
    <dgm:pt modelId="{82D25E2C-B653-4908-BE65-4BE7446DDF70}" type="pres">
      <dgm:prSet presAssocID="{DF68F8FC-E193-4F91-8D7C-80BF98FFB2E8}" presName="L2TextContainerWrapper" presStyleCnt="0">
        <dgm:presLayoutVars>
          <dgm:chMax val="0"/>
          <dgm:chPref val="0"/>
          <dgm:bulletEnabled val="1"/>
        </dgm:presLayoutVars>
      </dgm:prSet>
      <dgm:spPr/>
    </dgm:pt>
    <dgm:pt modelId="{BDC604C6-5174-4112-9E5B-7EB48D21241A}" type="pres">
      <dgm:prSet presAssocID="{DF68F8FC-E193-4F91-8D7C-80BF98FFB2E8}" presName="L2TextContainer" presStyleLbl="bgAcc1" presStyleIdx="3" presStyleCnt="8" custScaleX="109226" custScaleY="95429" custLinFactNeighborX="-48025" custLinFactNeighborY="-9386"/>
      <dgm:spPr/>
    </dgm:pt>
    <dgm:pt modelId="{05BA9494-B8CE-404E-B9DA-F2AFDB01564D}" type="pres">
      <dgm:prSet presAssocID="{DF68F8FC-E193-4F91-8D7C-80BF98FFB2E8}" presName="FlexibleEmptyPlaceHolder" presStyleCnt="0"/>
      <dgm:spPr/>
    </dgm:pt>
    <dgm:pt modelId="{EBC79CD4-3E7B-4065-88F2-5FA640719A43}" type="pres">
      <dgm:prSet presAssocID="{DF68F8FC-E193-4F91-8D7C-80BF98FFB2E8}" presName="ConnectLine" presStyleLbl="sibTrans1D1" presStyleIdx="3" presStyleCnt="8" custLinFactX="-1168764" custLinFactNeighborX="-1200000" custLinFactNeighborY="-4162"/>
      <dgm:spPr>
        <a:noFill/>
        <a:ln w="6350" cap="flat" cmpd="sng" algn="ctr">
          <a:solidFill>
            <a:schemeClr val="accent5">
              <a:hueOff val="-2896518"/>
              <a:satOff val="-7465"/>
              <a:lumOff val="-5042"/>
              <a:alphaOff val="0"/>
            </a:schemeClr>
          </a:solidFill>
          <a:prstDash val="dash"/>
          <a:miter lim="800000"/>
        </a:ln>
        <a:effectLst/>
      </dgm:spPr>
    </dgm:pt>
    <dgm:pt modelId="{0FD8E55D-0EAB-45CA-B811-D4AB194E6E9F}" type="pres">
      <dgm:prSet presAssocID="{DF68F8FC-E193-4F91-8D7C-80BF98FFB2E8}" presName="ConnectorPoint" presStyleLbl="alignNode1" presStyleIdx="3" presStyleCnt="8" custLinFactX="-500000" custLinFactNeighborX="-594020" custLinFactNeighborY="-40601"/>
      <dgm:spPr/>
    </dgm:pt>
    <dgm:pt modelId="{F4C5F412-3275-4E77-BB25-C64594BFAFE3}" type="pres">
      <dgm:prSet presAssocID="{DF68F8FC-E193-4F91-8D7C-80BF98FFB2E8}" presName="EmptyPlaceHolder" presStyleCnt="0"/>
      <dgm:spPr/>
    </dgm:pt>
    <dgm:pt modelId="{0230647B-6B4F-484A-9E12-2053B5E3B8A9}" type="pres">
      <dgm:prSet presAssocID="{49B8FECE-A773-4C92-AD6F-8FBD48291DEE}" presName="spaceBetweenRectangles" presStyleCnt="0"/>
      <dgm:spPr/>
    </dgm:pt>
    <dgm:pt modelId="{FCDA31FC-79D7-434E-95A4-04992D6CE545}" type="pres">
      <dgm:prSet presAssocID="{37DE1773-EA8C-46A1-B243-15230881C754}" presName="composite" presStyleCnt="0"/>
      <dgm:spPr/>
    </dgm:pt>
    <dgm:pt modelId="{FFE1A009-FBEC-4973-BE9C-240AE51B3FFA}" type="pres">
      <dgm:prSet presAssocID="{37DE1773-EA8C-46A1-B243-15230881C754}" presName="L1TextContainer" presStyleLbl="revTx" presStyleIdx="4" presStyleCnt="8" custLinFactNeighborX="-34741" custLinFactNeighborY="-1750">
        <dgm:presLayoutVars>
          <dgm:chMax val="1"/>
          <dgm:chPref val="1"/>
          <dgm:bulletEnabled val="1"/>
        </dgm:presLayoutVars>
      </dgm:prSet>
      <dgm:spPr/>
    </dgm:pt>
    <dgm:pt modelId="{40AE4B55-8057-4AE6-B68E-437F501CC662}" type="pres">
      <dgm:prSet presAssocID="{37DE1773-EA8C-46A1-B243-15230881C754}" presName="L2TextContainerWrapper" presStyleCnt="0">
        <dgm:presLayoutVars>
          <dgm:chMax val="0"/>
          <dgm:chPref val="0"/>
          <dgm:bulletEnabled val="1"/>
        </dgm:presLayoutVars>
      </dgm:prSet>
      <dgm:spPr/>
    </dgm:pt>
    <dgm:pt modelId="{6698E7F0-CC17-4570-9A01-9F8DD4F35012}" type="pres">
      <dgm:prSet presAssocID="{37DE1773-EA8C-46A1-B243-15230881C754}" presName="L2TextContainer" presStyleLbl="bgAcc1" presStyleIdx="4" presStyleCnt="8" custScaleX="132814" custLinFactNeighborX="-36012"/>
      <dgm:spPr/>
    </dgm:pt>
    <dgm:pt modelId="{F85C25E0-47F6-4DAF-89D7-84758C3219C5}" type="pres">
      <dgm:prSet presAssocID="{37DE1773-EA8C-46A1-B243-15230881C754}" presName="FlexibleEmptyPlaceHolder" presStyleCnt="0"/>
      <dgm:spPr/>
    </dgm:pt>
    <dgm:pt modelId="{27CE3BCF-B638-403A-8DB2-D8BCEE5FA77E}" type="pres">
      <dgm:prSet presAssocID="{37DE1773-EA8C-46A1-B243-15230881C754}" presName="ConnectLine" presStyleLbl="sibTrans1D1" presStyleIdx="4" presStyleCnt="8" custLinFactX="-798203" custLinFactNeighborX="-800000" custLinFactNeighborY="2081"/>
      <dgm:spPr>
        <a:noFill/>
        <a:ln w="6350" cap="flat" cmpd="sng" algn="ctr">
          <a:solidFill>
            <a:schemeClr val="accent5">
              <a:hueOff val="-3862025"/>
              <a:satOff val="-9954"/>
              <a:lumOff val="-6723"/>
              <a:alphaOff val="0"/>
            </a:schemeClr>
          </a:solidFill>
          <a:prstDash val="dash"/>
          <a:miter lim="800000"/>
        </a:ln>
        <a:effectLst/>
      </dgm:spPr>
    </dgm:pt>
    <dgm:pt modelId="{29FC8B91-C42B-4B8F-A088-1E8D8986EA49}" type="pres">
      <dgm:prSet presAssocID="{37DE1773-EA8C-46A1-B243-15230881C754}" presName="ConnectorPoint" presStyleLbl="alignNode1" presStyleIdx="4" presStyleCnt="8" custLinFactX="-338133" custLinFactNeighborX="-400000" custLinFactNeighborY="-40601"/>
      <dgm:spPr/>
    </dgm:pt>
    <dgm:pt modelId="{94B6F8C0-827C-40A9-85FB-2BA2DDA662F7}" type="pres">
      <dgm:prSet presAssocID="{37DE1773-EA8C-46A1-B243-15230881C754}" presName="EmptyPlaceHolder" presStyleCnt="0"/>
      <dgm:spPr/>
    </dgm:pt>
    <dgm:pt modelId="{FA6AF3AE-FBA4-46A5-B5F4-11B6D740ECF9}" type="pres">
      <dgm:prSet presAssocID="{B1952E49-53CB-4AB3-9211-BE1B078D4174}" presName="spaceBetweenRectangles" presStyleCnt="0"/>
      <dgm:spPr/>
    </dgm:pt>
    <dgm:pt modelId="{CCBA2982-E309-488B-8C9E-75891E68BF0C}" type="pres">
      <dgm:prSet presAssocID="{CCE47A8E-B9B7-4242-AB41-BD9B626AFCF8}" presName="composite" presStyleCnt="0"/>
      <dgm:spPr/>
    </dgm:pt>
    <dgm:pt modelId="{563A8B9B-A7C5-4432-A78A-BE92121EA406}" type="pres">
      <dgm:prSet presAssocID="{CCE47A8E-B9B7-4242-AB41-BD9B626AFCF8}" presName="L1TextContainer" presStyleLbl="revTx" presStyleIdx="5" presStyleCnt="8" custScaleY="192771" custLinFactNeighborX="-44633" custLinFactNeighborY="-23506">
        <dgm:presLayoutVars>
          <dgm:chMax val="1"/>
          <dgm:chPref val="1"/>
          <dgm:bulletEnabled val="1"/>
        </dgm:presLayoutVars>
      </dgm:prSet>
      <dgm:spPr/>
    </dgm:pt>
    <dgm:pt modelId="{E90FE23F-3A8D-4AFA-AA67-B854623D661B}" type="pres">
      <dgm:prSet presAssocID="{CCE47A8E-B9B7-4242-AB41-BD9B626AFCF8}" presName="L2TextContainerWrapper" presStyleCnt="0">
        <dgm:presLayoutVars>
          <dgm:chMax val="0"/>
          <dgm:chPref val="0"/>
          <dgm:bulletEnabled val="1"/>
        </dgm:presLayoutVars>
      </dgm:prSet>
      <dgm:spPr/>
    </dgm:pt>
    <dgm:pt modelId="{F40EA67D-A80E-4EA2-8689-5C746FD9EC80}" type="pres">
      <dgm:prSet presAssocID="{CCE47A8E-B9B7-4242-AB41-BD9B626AFCF8}" presName="L2TextContainer" presStyleLbl="bgAcc1" presStyleIdx="5" presStyleCnt="8" custScaleX="119602" custScaleY="109240" custLinFactNeighborX="-33085" custLinFactNeighborY="-10400"/>
      <dgm:spPr/>
    </dgm:pt>
    <dgm:pt modelId="{EFB8B088-91B3-457C-B0F6-950DAA83A0F6}" type="pres">
      <dgm:prSet presAssocID="{CCE47A8E-B9B7-4242-AB41-BD9B626AFCF8}" presName="FlexibleEmptyPlaceHolder" presStyleCnt="0"/>
      <dgm:spPr/>
    </dgm:pt>
    <dgm:pt modelId="{6F78CA50-B7BE-4627-ADC0-C660DFAE2DDC}" type="pres">
      <dgm:prSet presAssocID="{CCE47A8E-B9B7-4242-AB41-BD9B626AFCF8}" presName="ConnectLine" presStyleLbl="sibTrans1D1" presStyleIdx="5" presStyleCnt="8" custFlipHor="0" custSzX="46936" custScaleY="203459" custLinFactX="-900000" custLinFactNeighborX="-926514" custLinFactNeighborY="-4163"/>
      <dgm:spPr>
        <a:noFill/>
        <a:ln w="6350" cap="flat" cmpd="sng" algn="ctr">
          <a:solidFill>
            <a:schemeClr val="accent5">
              <a:hueOff val="-4827531"/>
              <a:satOff val="-12442"/>
              <a:lumOff val="-8404"/>
              <a:alphaOff val="0"/>
            </a:schemeClr>
          </a:solidFill>
          <a:prstDash val="dash"/>
          <a:miter lim="800000"/>
        </a:ln>
        <a:effectLst/>
      </dgm:spPr>
    </dgm:pt>
    <dgm:pt modelId="{134F489C-790A-42CD-9E6A-716C630455C8}" type="pres">
      <dgm:prSet presAssocID="{CCE47A8E-B9B7-4242-AB41-BD9B626AFCF8}" presName="ConnectorPoint" presStyleLbl="alignNode1" presStyleIdx="5" presStyleCnt="8" custLinFactX="-400000" custLinFactY="-380387" custLinFactNeighborX="-417219" custLinFactNeighborY="-400000"/>
      <dgm:spPr/>
    </dgm:pt>
    <dgm:pt modelId="{184C9AD1-4A96-4A2F-9D18-186BA526BD75}" type="pres">
      <dgm:prSet presAssocID="{CCE47A8E-B9B7-4242-AB41-BD9B626AFCF8}" presName="EmptyPlaceHolder" presStyleCnt="0"/>
      <dgm:spPr/>
    </dgm:pt>
    <dgm:pt modelId="{E6EE0C42-93F4-48BD-A6CD-6DAA7F8BF4B9}" type="pres">
      <dgm:prSet presAssocID="{35F990FA-EBD5-43B8-8A5B-3660789A2488}" presName="spaceBetweenRectangles" presStyleCnt="0"/>
      <dgm:spPr/>
    </dgm:pt>
    <dgm:pt modelId="{A82FCB4D-D928-4FBF-950D-F832CA06C146}" type="pres">
      <dgm:prSet presAssocID="{4019869B-0358-4EB5-A4B4-1AC441CFA198}" presName="composite" presStyleCnt="0"/>
      <dgm:spPr/>
    </dgm:pt>
    <dgm:pt modelId="{5DACEF75-DB59-448E-9D7A-8722D37C308F}" type="pres">
      <dgm:prSet presAssocID="{4019869B-0358-4EB5-A4B4-1AC441CFA198}" presName="L1TextContainer" presStyleLbl="revTx" presStyleIdx="6" presStyleCnt="8" custLinFactNeighborX="-22393" custLinFactNeighborY="-3499">
        <dgm:presLayoutVars>
          <dgm:chMax val="1"/>
          <dgm:chPref val="1"/>
          <dgm:bulletEnabled val="1"/>
        </dgm:presLayoutVars>
      </dgm:prSet>
      <dgm:spPr/>
    </dgm:pt>
    <dgm:pt modelId="{41972D7F-24FC-45EF-BC14-109E5AE1F876}" type="pres">
      <dgm:prSet presAssocID="{4019869B-0358-4EB5-A4B4-1AC441CFA198}" presName="L2TextContainerWrapper" presStyleCnt="0">
        <dgm:presLayoutVars>
          <dgm:chMax val="0"/>
          <dgm:chPref val="0"/>
          <dgm:bulletEnabled val="1"/>
        </dgm:presLayoutVars>
      </dgm:prSet>
      <dgm:spPr/>
    </dgm:pt>
    <dgm:pt modelId="{343F0BA1-C421-46CA-B4BC-09B3AFD1F8B4}" type="pres">
      <dgm:prSet presAssocID="{4019869B-0358-4EB5-A4B4-1AC441CFA198}" presName="L2TextContainer" presStyleLbl="bgAcc1" presStyleIdx="6" presStyleCnt="8" custScaleX="131414" custLinFactNeighborX="-3401" custLinFactNeighborY="2665"/>
      <dgm:spPr/>
    </dgm:pt>
    <dgm:pt modelId="{0B955865-36ED-421D-936A-39828796468F}" type="pres">
      <dgm:prSet presAssocID="{4019869B-0358-4EB5-A4B4-1AC441CFA198}" presName="FlexibleEmptyPlaceHolder" presStyleCnt="0"/>
      <dgm:spPr/>
    </dgm:pt>
    <dgm:pt modelId="{D4AFA2C6-C925-47F3-B9A8-1437B0DC6C84}" type="pres">
      <dgm:prSet presAssocID="{4019869B-0358-4EB5-A4B4-1AC441CFA198}" presName="ConnectLine" presStyleLbl="sibTrans1D1" presStyleIdx="6" presStyleCnt="8" custLinFactX="-113933" custLinFactNeighborX="-200000"/>
      <dgm:spPr>
        <a:noFill/>
        <a:ln w="6350" cap="flat" cmpd="sng" algn="ctr">
          <a:solidFill>
            <a:schemeClr val="accent5">
              <a:hueOff val="-5793037"/>
              <a:satOff val="-14931"/>
              <a:lumOff val="-10084"/>
              <a:alphaOff val="0"/>
            </a:schemeClr>
          </a:solidFill>
          <a:prstDash val="dash"/>
          <a:miter lim="800000"/>
        </a:ln>
        <a:effectLst/>
      </dgm:spPr>
    </dgm:pt>
    <dgm:pt modelId="{93D90D11-4243-411F-8949-8E5D7B705D8F}" type="pres">
      <dgm:prSet presAssocID="{4019869B-0358-4EB5-A4B4-1AC441CFA198}" presName="ConnectorPoint" presStyleLbl="alignNode1" presStyleIdx="6" presStyleCnt="8" custLinFactX="-58172" custLinFactNeighborX="-100000" custLinFactNeighborY="-40601"/>
      <dgm:spPr/>
    </dgm:pt>
    <dgm:pt modelId="{B6848FB1-C222-40F6-AC1B-59D12300952C}" type="pres">
      <dgm:prSet presAssocID="{4019869B-0358-4EB5-A4B4-1AC441CFA198}" presName="EmptyPlaceHolder" presStyleCnt="0"/>
      <dgm:spPr/>
    </dgm:pt>
    <dgm:pt modelId="{346DE0D7-D353-47A6-AD02-E9A2E2653EE3}" type="pres">
      <dgm:prSet presAssocID="{09951AC7-D911-4FF7-B707-3E21743AC9DC}" presName="spaceBetweenRectangles" presStyleCnt="0"/>
      <dgm:spPr/>
    </dgm:pt>
    <dgm:pt modelId="{C5842F8E-1261-4D02-853B-D4BA46415BE6}" type="pres">
      <dgm:prSet presAssocID="{A6559D1D-0BC8-4A3D-8C28-412F1EA08060}" presName="composite" presStyleCnt="0"/>
      <dgm:spPr/>
    </dgm:pt>
    <dgm:pt modelId="{A8199875-EF44-4B55-8237-4D017A54BE87}" type="pres">
      <dgm:prSet presAssocID="{A6559D1D-0BC8-4A3D-8C28-412F1EA08060}" presName="L1TextContainer" presStyleLbl="revTx" presStyleIdx="7" presStyleCnt="8">
        <dgm:presLayoutVars>
          <dgm:chMax val="1"/>
          <dgm:chPref val="1"/>
          <dgm:bulletEnabled val="1"/>
        </dgm:presLayoutVars>
      </dgm:prSet>
      <dgm:spPr/>
    </dgm:pt>
    <dgm:pt modelId="{480BD1C5-4C2A-40C1-83BF-EECF39D77806}" type="pres">
      <dgm:prSet presAssocID="{A6559D1D-0BC8-4A3D-8C28-412F1EA08060}" presName="L2TextContainerWrapper" presStyleCnt="0">
        <dgm:presLayoutVars>
          <dgm:chMax val="0"/>
          <dgm:chPref val="0"/>
          <dgm:bulletEnabled val="1"/>
        </dgm:presLayoutVars>
      </dgm:prSet>
      <dgm:spPr/>
    </dgm:pt>
    <dgm:pt modelId="{238C5B30-4D3E-431F-B18D-C9B92A3CAB21}" type="pres">
      <dgm:prSet presAssocID="{A6559D1D-0BC8-4A3D-8C28-412F1EA08060}" presName="L2TextContainer" presStyleLbl="bgAcc1" presStyleIdx="7" presStyleCnt="8"/>
      <dgm:spPr/>
    </dgm:pt>
    <dgm:pt modelId="{62F09376-DD80-44AF-B5EB-581F6390A9DB}" type="pres">
      <dgm:prSet presAssocID="{A6559D1D-0BC8-4A3D-8C28-412F1EA08060}" presName="FlexibleEmptyPlaceHolder" presStyleCnt="0"/>
      <dgm:spPr/>
    </dgm:pt>
    <dgm:pt modelId="{811326C7-D0FF-4F28-BEE0-551E113F9CE5}" type="pres">
      <dgm:prSet presAssocID="{A6559D1D-0BC8-4A3D-8C28-412F1EA08060}" presName="ConnectLine" presStyleLbl="sibTrans1D1" presStyleIdx="7" presStyleCnt="8"/>
      <dgm:spPr>
        <a:noFill/>
        <a:ln w="6350" cap="flat" cmpd="sng" algn="ctr">
          <a:solidFill>
            <a:schemeClr val="accent5">
              <a:hueOff val="-6758543"/>
              <a:satOff val="-17419"/>
              <a:lumOff val="-11765"/>
              <a:alphaOff val="0"/>
            </a:schemeClr>
          </a:solidFill>
          <a:prstDash val="dash"/>
          <a:miter lim="800000"/>
        </a:ln>
        <a:effectLst/>
      </dgm:spPr>
    </dgm:pt>
    <dgm:pt modelId="{932FA7BE-1DDC-400C-825B-7706B0C0FF9C}" type="pres">
      <dgm:prSet presAssocID="{A6559D1D-0BC8-4A3D-8C28-412F1EA08060}" presName="ConnectorPoint" presStyleLbl="alignNode1" presStyleIdx="7" presStyleCnt="8"/>
      <dgm:spPr/>
    </dgm:pt>
    <dgm:pt modelId="{06C7B490-0752-4626-AF62-81D5BB18DA93}" type="pres">
      <dgm:prSet presAssocID="{A6559D1D-0BC8-4A3D-8C28-412F1EA08060}" presName="EmptyPlaceHolder" presStyleCnt="0"/>
      <dgm:spPr/>
    </dgm:pt>
  </dgm:ptLst>
  <dgm:cxnLst>
    <dgm:cxn modelId="{06717400-DCFC-4971-94FB-C99FB6A53587}" srcId="{60A4A0AD-2295-454A-9176-FD1CD40B557B}" destId="{37DE1773-EA8C-46A1-B243-15230881C754}" srcOrd="4" destOrd="0" parTransId="{357981B0-E88C-400F-9AEE-C678B4A34548}" sibTransId="{B1952E49-53CB-4AB3-9211-BE1B078D4174}"/>
    <dgm:cxn modelId="{196E9F13-BA91-4416-AC31-544CA9514A19}" srcId="{37DE1773-EA8C-46A1-B243-15230881C754}" destId="{B8068FF9-4ABD-48DA-A2C9-FF579BB1703B}" srcOrd="0" destOrd="0" parTransId="{098F7EE4-142E-4D5D-B838-DBF7A461B2B1}" sibTransId="{2053A27F-54FE-4A3C-97E4-798C9887467E}"/>
    <dgm:cxn modelId="{5A058517-C798-415C-87F4-F3B1557C2838}" type="presOf" srcId="{807B0732-11D7-4A78-9B60-52634AB2F77A}" destId="{BDC604C6-5174-4112-9E5B-7EB48D21241A}" srcOrd="0" destOrd="0" presId="urn:microsoft.com/office/officeart/2016/7/layout/BasicTimeline"/>
    <dgm:cxn modelId="{8D953425-8391-498A-B357-2BF6B37965FC}" type="presOf" srcId="{FDA69699-91EE-423B-B34A-25094AE894D3}" destId="{D28BF35C-CCBD-4615-80C9-060C5FC3F4DF}" srcOrd="0" destOrd="0" presId="urn:microsoft.com/office/officeart/2016/7/layout/BasicTimeline"/>
    <dgm:cxn modelId="{052C4925-3CA8-4FAD-983F-55E6A1B65EE0}" srcId="{60A4A0AD-2295-454A-9176-FD1CD40B557B}" destId="{81BE6184-A43F-465A-B42A-719C27F6A35D}" srcOrd="1" destOrd="0" parTransId="{5F0632EC-6F35-4F95-A986-AE87C2979824}" sibTransId="{928D0378-898F-4529-AF59-2AB52E2429DA}"/>
    <dgm:cxn modelId="{E35E5125-580D-4E67-A174-42F5205AE054}" type="presOf" srcId="{B8068FF9-4ABD-48DA-A2C9-FF579BB1703B}" destId="{6698E7F0-CC17-4570-9A01-9F8DD4F35012}" srcOrd="0" destOrd="0" presId="urn:microsoft.com/office/officeart/2016/7/layout/BasicTimeline"/>
    <dgm:cxn modelId="{DFEFF22D-7BF8-4C83-A30A-B0818D5ADFF7}" srcId="{4B3E38A0-858E-4007-9B71-8A2D539AE8CF}" destId="{37701E8E-6521-498F-B2E8-C2F6EEA6F1F2}" srcOrd="0" destOrd="0" parTransId="{8E4FDB0A-1516-4392-A551-F4B578393623}" sibTransId="{A0C062EC-4591-4039-9E95-7A6EED5B26ED}"/>
    <dgm:cxn modelId="{334E6831-78BA-485E-A51B-3CE065BFB494}" type="presOf" srcId="{A6559D1D-0BC8-4A3D-8C28-412F1EA08060}" destId="{A8199875-EF44-4B55-8237-4D017A54BE87}" srcOrd="0" destOrd="0" presId="urn:microsoft.com/office/officeart/2016/7/layout/BasicTimeline"/>
    <dgm:cxn modelId="{C7C9FD33-2152-49BB-9F43-4B64830D53BF}" srcId="{A6559D1D-0BC8-4A3D-8C28-412F1EA08060}" destId="{88A4038A-0CBF-40E4-827B-0168652B2A86}" srcOrd="0" destOrd="0" parTransId="{30532D41-C2B3-4266-9802-C2BA36159A7A}" sibTransId="{9635901A-4B32-4B5F-B006-800268C4815F}"/>
    <dgm:cxn modelId="{0FEE003D-2ECF-46F5-A8F9-11279F315ABA}" type="presOf" srcId="{81BE6184-A43F-465A-B42A-719C27F6A35D}" destId="{F1EDBFBD-4B7B-4422-81EC-E455BF605273}" srcOrd="0" destOrd="0" presId="urn:microsoft.com/office/officeart/2016/7/layout/BasicTimeline"/>
    <dgm:cxn modelId="{BE401D5E-A163-45C8-90A0-690E95BB95DC}" type="presOf" srcId="{37DE1773-EA8C-46A1-B243-15230881C754}" destId="{FFE1A009-FBEC-4973-BE9C-240AE51B3FFA}" srcOrd="0" destOrd="0" presId="urn:microsoft.com/office/officeart/2016/7/layout/BasicTimeline"/>
    <dgm:cxn modelId="{6E877B66-E26E-498F-8491-B69EB9F712D1}" type="presOf" srcId="{60A4A0AD-2295-454A-9176-FD1CD40B557B}" destId="{148BBA3E-1F0E-40B8-84FF-2223763EF953}" srcOrd="0" destOrd="0" presId="urn:microsoft.com/office/officeart/2016/7/layout/BasicTimeline"/>
    <dgm:cxn modelId="{B8813D4B-786D-4D25-B620-8EFD35778086}" srcId="{DF68F8FC-E193-4F91-8D7C-80BF98FFB2E8}" destId="{807B0732-11D7-4A78-9B60-52634AB2F77A}" srcOrd="0" destOrd="0" parTransId="{0E004EEE-2327-4361-A544-D1D48390F73B}" sibTransId="{74A08954-D5B3-4DA6-B9D2-C0CF654884CA}"/>
    <dgm:cxn modelId="{95CE6452-0170-47E1-8FBA-A14028493670}" srcId="{60A4A0AD-2295-454A-9176-FD1CD40B557B}" destId="{4019869B-0358-4EB5-A4B4-1AC441CFA198}" srcOrd="6" destOrd="0" parTransId="{3B70F4F6-9FFD-4D74-ADBE-ED94D3931CF2}" sibTransId="{09951AC7-D911-4FF7-B707-3E21743AC9DC}"/>
    <dgm:cxn modelId="{2AD83255-A04D-4FFC-B723-76D30A833654}" type="presOf" srcId="{180189FB-0105-4870-85C9-AE64D48AE25C}" destId="{F40EA67D-A80E-4EA2-8689-5C746FD9EC80}" srcOrd="0" destOrd="0" presId="urn:microsoft.com/office/officeart/2016/7/layout/BasicTimeline"/>
    <dgm:cxn modelId="{73989855-F2C2-4043-8DA6-B24E06596EBE}" type="presOf" srcId="{FC5FE097-918D-4882-87A3-9529254ABD76}" destId="{368C6267-FA06-4446-A29E-BC5C8B05D91E}" srcOrd="0" destOrd="0" presId="urn:microsoft.com/office/officeart/2016/7/layout/BasicTimeline"/>
    <dgm:cxn modelId="{6A3DA896-6CD2-4EF8-B7E0-9E8BC4C19BF1}" srcId="{60A4A0AD-2295-454A-9176-FD1CD40B557B}" destId="{4B3E38A0-858E-4007-9B71-8A2D539AE8CF}" srcOrd="0" destOrd="0" parTransId="{06EDF13C-9F4B-4838-8470-D5FF5D885924}" sibTransId="{A7818CC0-A020-4122-8380-16616A1AA625}"/>
    <dgm:cxn modelId="{B36104A5-D0FA-41A2-A594-EA65B7E43506}" srcId="{4019869B-0358-4EB5-A4B4-1AC441CFA198}" destId="{D0C0F65B-0CDF-4F70-A321-20BF842A7D54}" srcOrd="0" destOrd="0" parTransId="{389E71C7-3AB2-4F09-847B-5D5B2E517BA7}" sibTransId="{6C235ED5-880C-41B0-BE3A-A73580CE8871}"/>
    <dgm:cxn modelId="{017064AD-43C0-4423-8CC7-C580E1218C3B}" type="presOf" srcId="{4B3E38A0-858E-4007-9B71-8A2D539AE8CF}" destId="{EFB9CCBF-91E8-4F34-B088-3A81D09056DD}" srcOrd="0" destOrd="0" presId="urn:microsoft.com/office/officeart/2016/7/layout/BasicTimeline"/>
    <dgm:cxn modelId="{B99BC2B9-60C4-4B49-AEE3-9628699C39B9}" type="presOf" srcId="{D0C0F65B-0CDF-4F70-A321-20BF842A7D54}" destId="{343F0BA1-C421-46CA-B4BC-09B3AFD1F8B4}" srcOrd="0" destOrd="0" presId="urn:microsoft.com/office/officeart/2016/7/layout/BasicTimeline"/>
    <dgm:cxn modelId="{7985C9BE-B4AA-49C8-844E-A2A25BD63F5B}" srcId="{FC5FE097-918D-4882-87A3-9529254ABD76}" destId="{C12908A8-35FF-422B-BDAF-B47151FA5E41}" srcOrd="0" destOrd="0" parTransId="{419AB92B-E0BC-455B-9213-A2E040EA0B2B}" sibTransId="{A6A72F62-DCD4-489A-A81B-6695AB3163DA}"/>
    <dgm:cxn modelId="{B42251C1-E39D-42EA-8216-CCC890FFC277}" srcId="{60A4A0AD-2295-454A-9176-FD1CD40B557B}" destId="{DF68F8FC-E193-4F91-8D7C-80BF98FFB2E8}" srcOrd="3" destOrd="0" parTransId="{1CEF85B2-7B31-4C80-9A53-7C3F30DF7397}" sibTransId="{49B8FECE-A773-4C92-AD6F-8FBD48291DEE}"/>
    <dgm:cxn modelId="{05131EC5-E07C-4B56-B066-7B4975A66682}" type="presOf" srcId="{C12908A8-35FF-422B-BDAF-B47151FA5E41}" destId="{D91380DC-40FD-4F24-B2EC-A311E05BF24A}" srcOrd="0" destOrd="0" presId="urn:microsoft.com/office/officeart/2016/7/layout/BasicTimeline"/>
    <dgm:cxn modelId="{0C69C7D1-D462-432E-9159-3FEC182D1A5F}" type="presOf" srcId="{88A4038A-0CBF-40E4-827B-0168652B2A86}" destId="{238C5B30-4D3E-431F-B18D-C9B92A3CAB21}" srcOrd="0" destOrd="0" presId="urn:microsoft.com/office/officeart/2016/7/layout/BasicTimeline"/>
    <dgm:cxn modelId="{44A328D3-82CB-4841-99F6-57CB68933EE8}" type="presOf" srcId="{4019869B-0358-4EB5-A4B4-1AC441CFA198}" destId="{5DACEF75-DB59-448E-9D7A-8722D37C308F}" srcOrd="0" destOrd="0" presId="urn:microsoft.com/office/officeart/2016/7/layout/BasicTimeline"/>
    <dgm:cxn modelId="{7571AED5-A8E2-4C18-9CD1-148436E43955}" type="presOf" srcId="{37701E8E-6521-498F-B2E8-C2F6EEA6F1F2}" destId="{0C1DFB3B-8B5F-46D0-908D-10972433374D}" srcOrd="0" destOrd="0" presId="urn:microsoft.com/office/officeart/2016/7/layout/BasicTimeline"/>
    <dgm:cxn modelId="{BA80B7D7-D57D-4C47-A490-FB9A8231559F}" srcId="{60A4A0AD-2295-454A-9176-FD1CD40B557B}" destId="{CCE47A8E-B9B7-4242-AB41-BD9B626AFCF8}" srcOrd="5" destOrd="0" parTransId="{054E7CB0-8DBD-4BB2-A5B2-F8E13A346CBF}" sibTransId="{35F990FA-EBD5-43B8-8A5B-3660789A2488}"/>
    <dgm:cxn modelId="{148646D9-101A-4207-85D7-091E39EB4AC2}" srcId="{81BE6184-A43F-465A-B42A-719C27F6A35D}" destId="{FDA69699-91EE-423B-B34A-25094AE894D3}" srcOrd="0" destOrd="0" parTransId="{DAA0115D-5249-4C7B-A393-C73C6A1E0AE6}" sibTransId="{F1D22F91-672E-4DC7-ACBF-C14EE6CC3065}"/>
    <dgm:cxn modelId="{91AD29DA-F016-4E07-A51B-8A720C868C84}" type="presOf" srcId="{CCE47A8E-B9B7-4242-AB41-BD9B626AFCF8}" destId="{563A8B9B-A7C5-4432-A78A-BE92121EA406}" srcOrd="0" destOrd="0" presId="urn:microsoft.com/office/officeart/2016/7/layout/BasicTimeline"/>
    <dgm:cxn modelId="{7FA5D7E0-FDC4-471A-8599-310D5CBFBCC2}" srcId="{60A4A0AD-2295-454A-9176-FD1CD40B557B}" destId="{FC5FE097-918D-4882-87A3-9529254ABD76}" srcOrd="2" destOrd="0" parTransId="{999F0730-C1C4-46F2-B1C1-9C89B8D93663}" sibTransId="{6488B127-12E0-4A64-A16E-251385FC5972}"/>
    <dgm:cxn modelId="{1472CAE5-0CC7-4874-97B1-2287CADA69CF}" srcId="{CCE47A8E-B9B7-4242-AB41-BD9B626AFCF8}" destId="{180189FB-0105-4870-85C9-AE64D48AE25C}" srcOrd="0" destOrd="0" parTransId="{D3DCFD17-1E6B-4100-A2B1-7F8710A7B7D0}" sibTransId="{78796E47-AF2A-49C0-9646-A5D1686B6C83}"/>
    <dgm:cxn modelId="{3DAEE2E9-CDC1-4AB4-9E91-181593DADA12}" type="presOf" srcId="{DF68F8FC-E193-4F91-8D7C-80BF98FFB2E8}" destId="{1A82D371-6D99-4BF1-BB9F-B8462E39E387}" srcOrd="0" destOrd="0" presId="urn:microsoft.com/office/officeart/2016/7/layout/BasicTimeline"/>
    <dgm:cxn modelId="{DE5DC2EA-6E82-4E92-8E82-16EB44A55A4A}" srcId="{60A4A0AD-2295-454A-9176-FD1CD40B557B}" destId="{A6559D1D-0BC8-4A3D-8C28-412F1EA08060}" srcOrd="7" destOrd="0" parTransId="{A4E48732-48DD-4BB1-895F-D3E2CC29DAC4}" sibTransId="{D7E65203-3633-48F7-BA9A-E0462C243947}"/>
    <dgm:cxn modelId="{00ED2A31-7195-4A86-A9BD-2F2BB978ED41}" type="presParOf" srcId="{148BBA3E-1F0E-40B8-84FF-2223763EF953}" destId="{1F70EA81-0CB5-4C94-BBBA-15615FFF5A15}" srcOrd="0" destOrd="0" presId="urn:microsoft.com/office/officeart/2016/7/layout/BasicTimeline"/>
    <dgm:cxn modelId="{CB28BEFF-4AEF-4F89-BD58-8DE2691865B3}" type="presParOf" srcId="{148BBA3E-1F0E-40B8-84FF-2223763EF953}" destId="{35DFC9F8-AABC-40A9-A880-9D6D8E5DA52A}" srcOrd="1" destOrd="0" presId="urn:microsoft.com/office/officeart/2016/7/layout/BasicTimeline"/>
    <dgm:cxn modelId="{D4D762F1-B953-4279-9EE7-37AB3F5ABCBB}" type="presParOf" srcId="{35DFC9F8-AABC-40A9-A880-9D6D8E5DA52A}" destId="{E3B84143-717A-41B7-B71C-CC1537048EA5}" srcOrd="0" destOrd="0" presId="urn:microsoft.com/office/officeart/2016/7/layout/BasicTimeline"/>
    <dgm:cxn modelId="{06BE3D7C-0382-43ED-9A1B-6ACB707ADA03}" type="presParOf" srcId="{E3B84143-717A-41B7-B71C-CC1537048EA5}" destId="{EFB9CCBF-91E8-4F34-B088-3A81D09056DD}" srcOrd="0" destOrd="0" presId="urn:microsoft.com/office/officeart/2016/7/layout/BasicTimeline"/>
    <dgm:cxn modelId="{E30CBF33-CA76-4FEC-BFB0-6D3C426939C9}" type="presParOf" srcId="{E3B84143-717A-41B7-B71C-CC1537048EA5}" destId="{8364DFB1-FAC7-4ACD-A829-4C9B8CB740C3}" srcOrd="1" destOrd="0" presId="urn:microsoft.com/office/officeart/2016/7/layout/BasicTimeline"/>
    <dgm:cxn modelId="{A6897469-E30F-4C23-9FEC-ABCF180EA9AB}" type="presParOf" srcId="{8364DFB1-FAC7-4ACD-A829-4C9B8CB740C3}" destId="{0C1DFB3B-8B5F-46D0-908D-10972433374D}" srcOrd="0" destOrd="0" presId="urn:microsoft.com/office/officeart/2016/7/layout/BasicTimeline"/>
    <dgm:cxn modelId="{B329A5DC-8215-4572-A0CF-7F4387CA5074}" type="presParOf" srcId="{8364DFB1-FAC7-4ACD-A829-4C9B8CB740C3}" destId="{3556ACC9-8157-4F2B-8FF2-A6A3457A81F5}" srcOrd="1" destOrd="0" presId="urn:microsoft.com/office/officeart/2016/7/layout/BasicTimeline"/>
    <dgm:cxn modelId="{41625796-1242-4330-9175-953D408F5922}" type="presParOf" srcId="{E3B84143-717A-41B7-B71C-CC1537048EA5}" destId="{CF4F889B-BAE5-4A70-AE98-BCA8AC0E26A3}" srcOrd="2" destOrd="0" presId="urn:microsoft.com/office/officeart/2016/7/layout/BasicTimeline"/>
    <dgm:cxn modelId="{D0D7324F-6C1F-421C-93B9-D0D2938053D7}" type="presParOf" srcId="{E3B84143-717A-41B7-B71C-CC1537048EA5}" destId="{785A36D3-E398-47FF-A12E-A05745ED616F}" srcOrd="3" destOrd="0" presId="urn:microsoft.com/office/officeart/2016/7/layout/BasicTimeline"/>
    <dgm:cxn modelId="{2E4D6F36-8C4A-4579-95F6-4B1118414337}" type="presParOf" srcId="{E3B84143-717A-41B7-B71C-CC1537048EA5}" destId="{EB8FC63F-5ECB-4768-86C1-C689DAFF0491}" srcOrd="4" destOrd="0" presId="urn:microsoft.com/office/officeart/2016/7/layout/BasicTimeline"/>
    <dgm:cxn modelId="{3D4EEA67-3662-4ECF-91C2-751A1A1FD984}" type="presParOf" srcId="{35DFC9F8-AABC-40A9-A880-9D6D8E5DA52A}" destId="{E96E990F-9903-41C8-8CBA-736780FB533E}" srcOrd="1" destOrd="0" presId="urn:microsoft.com/office/officeart/2016/7/layout/BasicTimeline"/>
    <dgm:cxn modelId="{F146DF67-EF32-443B-9DEE-9673F40EE02E}" type="presParOf" srcId="{35DFC9F8-AABC-40A9-A880-9D6D8E5DA52A}" destId="{A9AC1AF7-4705-481D-8808-75276E2C974B}" srcOrd="2" destOrd="0" presId="urn:microsoft.com/office/officeart/2016/7/layout/BasicTimeline"/>
    <dgm:cxn modelId="{E5CEB1EB-25E6-4CDE-9BE8-79CD2A384312}" type="presParOf" srcId="{A9AC1AF7-4705-481D-8808-75276E2C974B}" destId="{F1EDBFBD-4B7B-4422-81EC-E455BF605273}" srcOrd="0" destOrd="0" presId="urn:microsoft.com/office/officeart/2016/7/layout/BasicTimeline"/>
    <dgm:cxn modelId="{6E4DA419-4F44-4E4D-89CC-382F2F8650F4}" type="presParOf" srcId="{A9AC1AF7-4705-481D-8808-75276E2C974B}" destId="{85A596B4-91DC-4564-9472-07F6EF9E79D6}" srcOrd="1" destOrd="0" presId="urn:microsoft.com/office/officeart/2016/7/layout/BasicTimeline"/>
    <dgm:cxn modelId="{AE1AAE8F-47BD-43FC-9241-C02EE1030012}" type="presParOf" srcId="{85A596B4-91DC-4564-9472-07F6EF9E79D6}" destId="{D28BF35C-CCBD-4615-80C9-060C5FC3F4DF}" srcOrd="0" destOrd="0" presId="urn:microsoft.com/office/officeart/2016/7/layout/BasicTimeline"/>
    <dgm:cxn modelId="{B2792C1B-983B-4A59-8F8D-3D90AFA48BED}" type="presParOf" srcId="{85A596B4-91DC-4564-9472-07F6EF9E79D6}" destId="{335953C2-C90F-4806-8574-F4D5ACB6F543}" srcOrd="1" destOrd="0" presId="urn:microsoft.com/office/officeart/2016/7/layout/BasicTimeline"/>
    <dgm:cxn modelId="{D7738B52-9D50-4291-ADDA-DDB46546F0C7}" type="presParOf" srcId="{A9AC1AF7-4705-481D-8808-75276E2C974B}" destId="{C9F0467D-E00B-479D-BC59-D16A3A312960}" srcOrd="2" destOrd="0" presId="urn:microsoft.com/office/officeart/2016/7/layout/BasicTimeline"/>
    <dgm:cxn modelId="{0FE7D174-8D32-425E-B343-381165E63C23}" type="presParOf" srcId="{A9AC1AF7-4705-481D-8808-75276E2C974B}" destId="{93D15592-7CFE-4C87-82D3-1CE7B454DEE8}" srcOrd="3" destOrd="0" presId="urn:microsoft.com/office/officeart/2016/7/layout/BasicTimeline"/>
    <dgm:cxn modelId="{873DA7CC-851D-4AA2-955F-AB7EAFA8B97C}" type="presParOf" srcId="{A9AC1AF7-4705-481D-8808-75276E2C974B}" destId="{1FF8F2B4-44B4-40A5-BD03-D75F103332E3}" srcOrd="4" destOrd="0" presId="urn:microsoft.com/office/officeart/2016/7/layout/BasicTimeline"/>
    <dgm:cxn modelId="{2D74944D-CDEA-49B2-B819-325BBDE27465}" type="presParOf" srcId="{35DFC9F8-AABC-40A9-A880-9D6D8E5DA52A}" destId="{5831ED59-1EE9-4402-9FA1-31C1DB3F6A94}" srcOrd="3" destOrd="0" presId="urn:microsoft.com/office/officeart/2016/7/layout/BasicTimeline"/>
    <dgm:cxn modelId="{3E9F510D-3714-4CA8-A939-28E07B802624}" type="presParOf" srcId="{35DFC9F8-AABC-40A9-A880-9D6D8E5DA52A}" destId="{B81A674F-6094-413B-8FA0-4CF83614776B}" srcOrd="4" destOrd="0" presId="urn:microsoft.com/office/officeart/2016/7/layout/BasicTimeline"/>
    <dgm:cxn modelId="{8712F769-F00B-498E-ABB1-6118F5B3E97C}" type="presParOf" srcId="{B81A674F-6094-413B-8FA0-4CF83614776B}" destId="{368C6267-FA06-4446-A29E-BC5C8B05D91E}" srcOrd="0" destOrd="0" presId="urn:microsoft.com/office/officeart/2016/7/layout/BasicTimeline"/>
    <dgm:cxn modelId="{49B776E7-CE8A-4CDE-AEB8-D93852B28A83}" type="presParOf" srcId="{B81A674F-6094-413B-8FA0-4CF83614776B}" destId="{18DC07A0-C86E-4E42-975E-41C5BA817075}" srcOrd="1" destOrd="0" presId="urn:microsoft.com/office/officeart/2016/7/layout/BasicTimeline"/>
    <dgm:cxn modelId="{0FDCE115-E3A4-4336-80DE-5F42AC429CDE}" type="presParOf" srcId="{18DC07A0-C86E-4E42-975E-41C5BA817075}" destId="{D91380DC-40FD-4F24-B2EC-A311E05BF24A}" srcOrd="0" destOrd="0" presId="urn:microsoft.com/office/officeart/2016/7/layout/BasicTimeline"/>
    <dgm:cxn modelId="{3003114F-BFB8-4EFD-86B0-BCB81CC7F2B6}" type="presParOf" srcId="{18DC07A0-C86E-4E42-975E-41C5BA817075}" destId="{54F8B7A4-A487-4BD7-883A-3B5F3B07644B}" srcOrd="1" destOrd="0" presId="urn:microsoft.com/office/officeart/2016/7/layout/BasicTimeline"/>
    <dgm:cxn modelId="{3C9F8153-71F1-454B-BDD1-DACA4FEEFC55}" type="presParOf" srcId="{B81A674F-6094-413B-8FA0-4CF83614776B}" destId="{75195F28-C6E4-4958-A15B-261EC9AAB1C0}" srcOrd="2" destOrd="0" presId="urn:microsoft.com/office/officeart/2016/7/layout/BasicTimeline"/>
    <dgm:cxn modelId="{2BF82B53-9339-43C9-9345-D7E22EE8A2CE}" type="presParOf" srcId="{B81A674F-6094-413B-8FA0-4CF83614776B}" destId="{8137A362-85A5-419F-8328-A2E25D30F4F1}" srcOrd="3" destOrd="0" presId="urn:microsoft.com/office/officeart/2016/7/layout/BasicTimeline"/>
    <dgm:cxn modelId="{58D86B52-9BB0-4451-9E52-D2642CF46DB6}" type="presParOf" srcId="{B81A674F-6094-413B-8FA0-4CF83614776B}" destId="{F71D1374-AC40-4ACE-81BC-BD19828DAB74}" srcOrd="4" destOrd="0" presId="urn:microsoft.com/office/officeart/2016/7/layout/BasicTimeline"/>
    <dgm:cxn modelId="{6396B578-53A7-4471-954D-3518DCE9F4B9}" type="presParOf" srcId="{35DFC9F8-AABC-40A9-A880-9D6D8E5DA52A}" destId="{5F21A533-4C4E-4C56-9399-EA26A504F2B1}" srcOrd="5" destOrd="0" presId="urn:microsoft.com/office/officeart/2016/7/layout/BasicTimeline"/>
    <dgm:cxn modelId="{0ECD637C-47AB-4C75-88BF-A0111258C039}" type="presParOf" srcId="{35DFC9F8-AABC-40A9-A880-9D6D8E5DA52A}" destId="{67F35953-8C9E-4BD8-B571-168D86CEE87A}" srcOrd="6" destOrd="0" presId="urn:microsoft.com/office/officeart/2016/7/layout/BasicTimeline"/>
    <dgm:cxn modelId="{201A81D1-5757-4CB9-8223-52AA1E6097F7}" type="presParOf" srcId="{67F35953-8C9E-4BD8-B571-168D86CEE87A}" destId="{1A82D371-6D99-4BF1-BB9F-B8462E39E387}" srcOrd="0" destOrd="0" presId="urn:microsoft.com/office/officeart/2016/7/layout/BasicTimeline"/>
    <dgm:cxn modelId="{6E409E38-38B3-49E4-9299-0FF7E0B7F146}" type="presParOf" srcId="{67F35953-8C9E-4BD8-B571-168D86CEE87A}" destId="{82D25E2C-B653-4908-BE65-4BE7446DDF70}" srcOrd="1" destOrd="0" presId="urn:microsoft.com/office/officeart/2016/7/layout/BasicTimeline"/>
    <dgm:cxn modelId="{EDE72248-60B1-4791-888C-DBE6BB039DFA}" type="presParOf" srcId="{82D25E2C-B653-4908-BE65-4BE7446DDF70}" destId="{BDC604C6-5174-4112-9E5B-7EB48D21241A}" srcOrd="0" destOrd="0" presId="urn:microsoft.com/office/officeart/2016/7/layout/BasicTimeline"/>
    <dgm:cxn modelId="{737B1A98-39DE-4B28-A683-1E0381D0FEA2}" type="presParOf" srcId="{82D25E2C-B653-4908-BE65-4BE7446DDF70}" destId="{05BA9494-B8CE-404E-B9DA-F2AFDB01564D}" srcOrd="1" destOrd="0" presId="urn:microsoft.com/office/officeart/2016/7/layout/BasicTimeline"/>
    <dgm:cxn modelId="{39BA1A41-C6AE-427C-B426-9AACD7C50D5C}" type="presParOf" srcId="{67F35953-8C9E-4BD8-B571-168D86CEE87A}" destId="{EBC79CD4-3E7B-4065-88F2-5FA640719A43}" srcOrd="2" destOrd="0" presId="urn:microsoft.com/office/officeart/2016/7/layout/BasicTimeline"/>
    <dgm:cxn modelId="{A28CE79E-E122-4435-93D6-02B34C25F4D1}" type="presParOf" srcId="{67F35953-8C9E-4BD8-B571-168D86CEE87A}" destId="{0FD8E55D-0EAB-45CA-B811-D4AB194E6E9F}" srcOrd="3" destOrd="0" presId="urn:microsoft.com/office/officeart/2016/7/layout/BasicTimeline"/>
    <dgm:cxn modelId="{C52256C1-1049-4A7E-B37F-252A2BD9B6CD}" type="presParOf" srcId="{67F35953-8C9E-4BD8-B571-168D86CEE87A}" destId="{F4C5F412-3275-4E77-BB25-C64594BFAFE3}" srcOrd="4" destOrd="0" presId="urn:microsoft.com/office/officeart/2016/7/layout/BasicTimeline"/>
    <dgm:cxn modelId="{FB5D2F54-C425-42D4-9650-D4AC2053A731}" type="presParOf" srcId="{35DFC9F8-AABC-40A9-A880-9D6D8E5DA52A}" destId="{0230647B-6B4F-484A-9E12-2053B5E3B8A9}" srcOrd="7" destOrd="0" presId="urn:microsoft.com/office/officeart/2016/7/layout/BasicTimeline"/>
    <dgm:cxn modelId="{CB059315-69E1-48BF-900D-920E0D90BD3D}" type="presParOf" srcId="{35DFC9F8-AABC-40A9-A880-9D6D8E5DA52A}" destId="{FCDA31FC-79D7-434E-95A4-04992D6CE545}" srcOrd="8" destOrd="0" presId="urn:microsoft.com/office/officeart/2016/7/layout/BasicTimeline"/>
    <dgm:cxn modelId="{77F66B84-3CA2-4F2E-B8B6-C3AB2C60A56B}" type="presParOf" srcId="{FCDA31FC-79D7-434E-95A4-04992D6CE545}" destId="{FFE1A009-FBEC-4973-BE9C-240AE51B3FFA}" srcOrd="0" destOrd="0" presId="urn:microsoft.com/office/officeart/2016/7/layout/BasicTimeline"/>
    <dgm:cxn modelId="{1E895897-45A4-4E10-9DB4-1F76121CA23D}" type="presParOf" srcId="{FCDA31FC-79D7-434E-95A4-04992D6CE545}" destId="{40AE4B55-8057-4AE6-B68E-437F501CC662}" srcOrd="1" destOrd="0" presId="urn:microsoft.com/office/officeart/2016/7/layout/BasicTimeline"/>
    <dgm:cxn modelId="{B306920B-72FC-4DB2-84CA-3E94D7B5C1F2}" type="presParOf" srcId="{40AE4B55-8057-4AE6-B68E-437F501CC662}" destId="{6698E7F0-CC17-4570-9A01-9F8DD4F35012}" srcOrd="0" destOrd="0" presId="urn:microsoft.com/office/officeart/2016/7/layout/BasicTimeline"/>
    <dgm:cxn modelId="{181E0A6D-DD39-40EB-9CA8-01A91D1587EC}" type="presParOf" srcId="{40AE4B55-8057-4AE6-B68E-437F501CC662}" destId="{F85C25E0-47F6-4DAF-89D7-84758C3219C5}" srcOrd="1" destOrd="0" presId="urn:microsoft.com/office/officeart/2016/7/layout/BasicTimeline"/>
    <dgm:cxn modelId="{162EFB42-E642-4537-BE83-37CA00B6E582}" type="presParOf" srcId="{FCDA31FC-79D7-434E-95A4-04992D6CE545}" destId="{27CE3BCF-B638-403A-8DB2-D8BCEE5FA77E}" srcOrd="2" destOrd="0" presId="urn:microsoft.com/office/officeart/2016/7/layout/BasicTimeline"/>
    <dgm:cxn modelId="{A3EC0596-0398-4BB4-B869-6F55AC1794A8}" type="presParOf" srcId="{FCDA31FC-79D7-434E-95A4-04992D6CE545}" destId="{29FC8B91-C42B-4B8F-A088-1E8D8986EA49}" srcOrd="3" destOrd="0" presId="urn:microsoft.com/office/officeart/2016/7/layout/BasicTimeline"/>
    <dgm:cxn modelId="{9499C4F4-9048-41B5-9383-36E77CDBE9AB}" type="presParOf" srcId="{FCDA31FC-79D7-434E-95A4-04992D6CE545}" destId="{94B6F8C0-827C-40A9-85FB-2BA2DDA662F7}" srcOrd="4" destOrd="0" presId="urn:microsoft.com/office/officeart/2016/7/layout/BasicTimeline"/>
    <dgm:cxn modelId="{ECCF1EB5-2C10-4045-8D73-3F0420B4ECED}" type="presParOf" srcId="{35DFC9F8-AABC-40A9-A880-9D6D8E5DA52A}" destId="{FA6AF3AE-FBA4-46A5-B5F4-11B6D740ECF9}" srcOrd="9" destOrd="0" presId="urn:microsoft.com/office/officeart/2016/7/layout/BasicTimeline"/>
    <dgm:cxn modelId="{2616C198-12C4-4347-8CE6-728997504D8C}" type="presParOf" srcId="{35DFC9F8-AABC-40A9-A880-9D6D8E5DA52A}" destId="{CCBA2982-E309-488B-8C9E-75891E68BF0C}" srcOrd="10" destOrd="0" presId="urn:microsoft.com/office/officeart/2016/7/layout/BasicTimeline"/>
    <dgm:cxn modelId="{013A8BD8-BE27-4012-A39A-AFB8C5F4749E}" type="presParOf" srcId="{CCBA2982-E309-488B-8C9E-75891E68BF0C}" destId="{563A8B9B-A7C5-4432-A78A-BE92121EA406}" srcOrd="0" destOrd="0" presId="urn:microsoft.com/office/officeart/2016/7/layout/BasicTimeline"/>
    <dgm:cxn modelId="{264A0071-5CBE-429D-9782-D3BC61D7AEF6}" type="presParOf" srcId="{CCBA2982-E309-488B-8C9E-75891E68BF0C}" destId="{E90FE23F-3A8D-4AFA-AA67-B854623D661B}" srcOrd="1" destOrd="0" presId="urn:microsoft.com/office/officeart/2016/7/layout/BasicTimeline"/>
    <dgm:cxn modelId="{6DE94FDC-6F6A-4C37-BEA8-472F2437C62E}" type="presParOf" srcId="{E90FE23F-3A8D-4AFA-AA67-B854623D661B}" destId="{F40EA67D-A80E-4EA2-8689-5C746FD9EC80}" srcOrd="0" destOrd="0" presId="urn:microsoft.com/office/officeart/2016/7/layout/BasicTimeline"/>
    <dgm:cxn modelId="{311610FD-A9B0-434D-B032-2DCE0C66607C}" type="presParOf" srcId="{E90FE23F-3A8D-4AFA-AA67-B854623D661B}" destId="{EFB8B088-91B3-457C-B0F6-950DAA83A0F6}" srcOrd="1" destOrd="0" presId="urn:microsoft.com/office/officeart/2016/7/layout/BasicTimeline"/>
    <dgm:cxn modelId="{E2C47B3E-A62C-422A-B765-EB820D151376}" type="presParOf" srcId="{CCBA2982-E309-488B-8C9E-75891E68BF0C}" destId="{6F78CA50-B7BE-4627-ADC0-C660DFAE2DDC}" srcOrd="2" destOrd="0" presId="urn:microsoft.com/office/officeart/2016/7/layout/BasicTimeline"/>
    <dgm:cxn modelId="{1B8157EC-5D2A-47AB-BEE0-F6E60D072A16}" type="presParOf" srcId="{CCBA2982-E309-488B-8C9E-75891E68BF0C}" destId="{134F489C-790A-42CD-9E6A-716C630455C8}" srcOrd="3" destOrd="0" presId="urn:microsoft.com/office/officeart/2016/7/layout/BasicTimeline"/>
    <dgm:cxn modelId="{45FAC48C-7A12-4F13-8064-855090882CE1}" type="presParOf" srcId="{CCBA2982-E309-488B-8C9E-75891E68BF0C}" destId="{184C9AD1-4A96-4A2F-9D18-186BA526BD75}" srcOrd="4" destOrd="0" presId="urn:microsoft.com/office/officeart/2016/7/layout/BasicTimeline"/>
    <dgm:cxn modelId="{8A85C34A-BF49-4105-BE64-F06D07316716}" type="presParOf" srcId="{35DFC9F8-AABC-40A9-A880-9D6D8E5DA52A}" destId="{E6EE0C42-93F4-48BD-A6CD-6DAA7F8BF4B9}" srcOrd="11" destOrd="0" presId="urn:microsoft.com/office/officeart/2016/7/layout/BasicTimeline"/>
    <dgm:cxn modelId="{71A3176E-F378-4E92-AB5A-8E79E7D7395B}" type="presParOf" srcId="{35DFC9F8-AABC-40A9-A880-9D6D8E5DA52A}" destId="{A82FCB4D-D928-4FBF-950D-F832CA06C146}" srcOrd="12" destOrd="0" presId="urn:microsoft.com/office/officeart/2016/7/layout/BasicTimeline"/>
    <dgm:cxn modelId="{8DF0AD0E-7F3F-40ED-BCB3-AF0448B7B8CE}" type="presParOf" srcId="{A82FCB4D-D928-4FBF-950D-F832CA06C146}" destId="{5DACEF75-DB59-448E-9D7A-8722D37C308F}" srcOrd="0" destOrd="0" presId="urn:microsoft.com/office/officeart/2016/7/layout/BasicTimeline"/>
    <dgm:cxn modelId="{72C54078-67CE-47D3-9605-74A58202926D}" type="presParOf" srcId="{A82FCB4D-D928-4FBF-950D-F832CA06C146}" destId="{41972D7F-24FC-45EF-BC14-109E5AE1F876}" srcOrd="1" destOrd="0" presId="urn:microsoft.com/office/officeart/2016/7/layout/BasicTimeline"/>
    <dgm:cxn modelId="{6164C8E1-FA79-4CF8-9D04-BF9005F0DD8B}" type="presParOf" srcId="{41972D7F-24FC-45EF-BC14-109E5AE1F876}" destId="{343F0BA1-C421-46CA-B4BC-09B3AFD1F8B4}" srcOrd="0" destOrd="0" presId="urn:microsoft.com/office/officeart/2016/7/layout/BasicTimeline"/>
    <dgm:cxn modelId="{D4C5771E-FD94-42FB-A900-79E03CC0A3D6}" type="presParOf" srcId="{41972D7F-24FC-45EF-BC14-109E5AE1F876}" destId="{0B955865-36ED-421D-936A-39828796468F}" srcOrd="1" destOrd="0" presId="urn:microsoft.com/office/officeart/2016/7/layout/BasicTimeline"/>
    <dgm:cxn modelId="{054EBD91-0038-4F72-B47E-A7F874B9B90E}" type="presParOf" srcId="{A82FCB4D-D928-4FBF-950D-F832CA06C146}" destId="{D4AFA2C6-C925-47F3-B9A8-1437B0DC6C84}" srcOrd="2" destOrd="0" presId="urn:microsoft.com/office/officeart/2016/7/layout/BasicTimeline"/>
    <dgm:cxn modelId="{D33B3058-97CB-46D4-AFFA-F4710BEB5CB9}" type="presParOf" srcId="{A82FCB4D-D928-4FBF-950D-F832CA06C146}" destId="{93D90D11-4243-411F-8949-8E5D7B705D8F}" srcOrd="3" destOrd="0" presId="urn:microsoft.com/office/officeart/2016/7/layout/BasicTimeline"/>
    <dgm:cxn modelId="{3BD5CDEB-B6E0-4C2C-B89D-6F5B22F8D67C}" type="presParOf" srcId="{A82FCB4D-D928-4FBF-950D-F832CA06C146}" destId="{B6848FB1-C222-40F6-AC1B-59D12300952C}" srcOrd="4" destOrd="0" presId="urn:microsoft.com/office/officeart/2016/7/layout/BasicTimeline"/>
    <dgm:cxn modelId="{BCC27299-6597-4B58-80CF-51148465908F}" type="presParOf" srcId="{35DFC9F8-AABC-40A9-A880-9D6D8E5DA52A}" destId="{346DE0D7-D353-47A6-AD02-E9A2E2653EE3}" srcOrd="13" destOrd="0" presId="urn:microsoft.com/office/officeart/2016/7/layout/BasicTimeline"/>
    <dgm:cxn modelId="{1AE68273-4609-4D54-B72E-FEF8A9614359}" type="presParOf" srcId="{35DFC9F8-AABC-40A9-A880-9D6D8E5DA52A}" destId="{C5842F8E-1261-4D02-853B-D4BA46415BE6}" srcOrd="14" destOrd="0" presId="urn:microsoft.com/office/officeart/2016/7/layout/BasicTimeline"/>
    <dgm:cxn modelId="{31CD8ECD-72F3-4832-A8AF-0BEA18479C31}" type="presParOf" srcId="{C5842F8E-1261-4D02-853B-D4BA46415BE6}" destId="{A8199875-EF44-4B55-8237-4D017A54BE87}" srcOrd="0" destOrd="0" presId="urn:microsoft.com/office/officeart/2016/7/layout/BasicTimeline"/>
    <dgm:cxn modelId="{1BD5FABB-8B48-4E05-8EBC-6C0E717ADAAB}" type="presParOf" srcId="{C5842F8E-1261-4D02-853B-D4BA46415BE6}" destId="{480BD1C5-4C2A-40C1-83BF-EECF39D77806}" srcOrd="1" destOrd="0" presId="urn:microsoft.com/office/officeart/2016/7/layout/BasicTimeline"/>
    <dgm:cxn modelId="{5B392982-92DB-49FE-83C8-6E5AC901A67D}" type="presParOf" srcId="{480BD1C5-4C2A-40C1-83BF-EECF39D77806}" destId="{238C5B30-4D3E-431F-B18D-C9B92A3CAB21}" srcOrd="0" destOrd="0" presId="urn:microsoft.com/office/officeart/2016/7/layout/BasicTimeline"/>
    <dgm:cxn modelId="{19831AF5-A7C5-49C2-BE4F-D9C34BF5EC87}" type="presParOf" srcId="{480BD1C5-4C2A-40C1-83BF-EECF39D77806}" destId="{62F09376-DD80-44AF-B5EB-581F6390A9DB}" srcOrd="1" destOrd="0" presId="urn:microsoft.com/office/officeart/2016/7/layout/BasicTimeline"/>
    <dgm:cxn modelId="{B59D4412-E21F-4EA5-9939-805449507AE5}" type="presParOf" srcId="{C5842F8E-1261-4D02-853B-D4BA46415BE6}" destId="{811326C7-D0FF-4F28-BEE0-551E113F9CE5}" srcOrd="2" destOrd="0" presId="urn:microsoft.com/office/officeart/2016/7/layout/BasicTimeline"/>
    <dgm:cxn modelId="{590BD2E3-D7C1-4524-9160-EF28AC642AD3}" type="presParOf" srcId="{C5842F8E-1261-4D02-853B-D4BA46415BE6}" destId="{932FA7BE-1DDC-400C-825B-7706B0C0FF9C}" srcOrd="3" destOrd="0" presId="urn:microsoft.com/office/officeart/2016/7/layout/BasicTimeline"/>
    <dgm:cxn modelId="{CD751A43-D6EB-4FD1-8B61-EA6FF001E300}" type="presParOf" srcId="{C5842F8E-1261-4D02-853B-D4BA46415BE6}" destId="{06C7B490-0752-4626-AF62-81D5BB18DA93}" srcOrd="4" destOrd="0" presId="urn:microsoft.com/office/officeart/2016/7/layout/Basic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1B1E8CB-1BB2-4985-8D27-665C18E58415}" type="doc">
      <dgm:prSet loTypeId="urn:microsoft.com/office/officeart/2016/7/layout/BasicLinearProcessNumbered" loCatId="process" qsTypeId="urn:microsoft.com/office/officeart/2005/8/quickstyle/simple1" qsCatId="simple" csTypeId="urn:microsoft.com/office/officeart/2005/8/colors/accent1_2" csCatId="accent1" phldr="1"/>
      <dgm:spPr/>
      <dgm:t>
        <a:bodyPr/>
        <a:lstStyle/>
        <a:p>
          <a:endParaRPr lang="en-US"/>
        </a:p>
      </dgm:t>
    </dgm:pt>
    <dgm:pt modelId="{3DD0CC88-767A-4A77-B4C9-8A76A82A1CB0}">
      <dgm:prSet custT="1"/>
      <dgm:spPr/>
      <dgm:t>
        <a:bodyPr/>
        <a:lstStyle/>
        <a:p>
          <a:r>
            <a:rPr lang="en-US" sz="2000" dirty="0"/>
            <a:t>EHDI created data sharing template</a:t>
          </a:r>
        </a:p>
      </dgm:t>
    </dgm:pt>
    <dgm:pt modelId="{6D34B75B-4D95-419E-9AB8-045CC60FB96D}" type="parTrans" cxnId="{B1B455BF-B939-4910-859D-95D1D0186CFC}">
      <dgm:prSet/>
      <dgm:spPr/>
      <dgm:t>
        <a:bodyPr/>
        <a:lstStyle/>
        <a:p>
          <a:endParaRPr lang="en-US"/>
        </a:p>
      </dgm:t>
    </dgm:pt>
    <dgm:pt modelId="{9F4ACF3F-AB50-4A74-B0C6-CB7DD4F09903}" type="sibTrans" cxnId="{B1B455BF-B939-4910-859D-95D1D0186CFC}">
      <dgm:prSet phldrT="1" phldr="0"/>
      <dgm:spPr/>
      <dgm:t>
        <a:bodyPr/>
        <a:lstStyle/>
        <a:p>
          <a:r>
            <a:rPr lang="en-US"/>
            <a:t>1</a:t>
          </a:r>
          <a:endParaRPr lang="en-US" dirty="0"/>
        </a:p>
      </dgm:t>
    </dgm:pt>
    <dgm:pt modelId="{45C316D4-33C5-4FD7-8EC1-56573F85D6DC}">
      <dgm:prSet custT="1"/>
      <dgm:spPr/>
      <dgm:t>
        <a:bodyPr/>
        <a:lstStyle/>
        <a:p>
          <a:r>
            <a:rPr lang="en-US" sz="2000" dirty="0"/>
            <a:t>EHDI creates file with updated demographic information</a:t>
          </a:r>
          <a:endParaRPr lang="en-US" sz="1800" dirty="0"/>
        </a:p>
      </dgm:t>
    </dgm:pt>
    <dgm:pt modelId="{B8471815-23A4-423A-84B7-9D23DF411C70}" type="parTrans" cxnId="{240449E6-642F-4057-8EF2-D31828474287}">
      <dgm:prSet/>
      <dgm:spPr/>
      <dgm:t>
        <a:bodyPr/>
        <a:lstStyle/>
        <a:p>
          <a:endParaRPr lang="en-US"/>
        </a:p>
      </dgm:t>
    </dgm:pt>
    <dgm:pt modelId="{15189C2A-FEA5-4DEF-AFF1-3587D30B192F}" type="sibTrans" cxnId="{240449E6-642F-4057-8EF2-D31828474287}">
      <dgm:prSet phldrT="2" phldr="0"/>
      <dgm:spPr/>
      <dgm:t>
        <a:bodyPr/>
        <a:lstStyle/>
        <a:p>
          <a:r>
            <a:rPr lang="en-US"/>
            <a:t>2</a:t>
          </a:r>
          <a:endParaRPr lang="en-US" dirty="0"/>
        </a:p>
      </dgm:t>
    </dgm:pt>
    <dgm:pt modelId="{6E866BB8-C412-4344-A15A-81AD0F91A7EA}">
      <dgm:prSet custT="1"/>
      <dgm:spPr/>
      <dgm:t>
        <a:bodyPr/>
        <a:lstStyle/>
        <a:p>
          <a:endParaRPr lang="en-US" sz="2000" dirty="0"/>
        </a:p>
        <a:p>
          <a:r>
            <a:rPr lang="en-US" sz="2000" dirty="0"/>
            <a:t>EHDI sends encrypted email to </a:t>
          </a:r>
          <a:r>
            <a:rPr lang="en-US" sz="2000" i="1" dirty="0"/>
            <a:t>Early On </a:t>
          </a:r>
          <a:r>
            <a:rPr lang="en-US" sz="2000" dirty="0"/>
            <a:t>(IDEA Part C) Data Manager</a:t>
          </a:r>
        </a:p>
      </dgm:t>
    </dgm:pt>
    <dgm:pt modelId="{8C1E34F0-C044-42C0-BC2B-530FADB34B4D}" type="parTrans" cxnId="{5163219E-267A-45B8-A828-B1F43B2F97BB}">
      <dgm:prSet/>
      <dgm:spPr/>
      <dgm:t>
        <a:bodyPr/>
        <a:lstStyle/>
        <a:p>
          <a:endParaRPr lang="en-US"/>
        </a:p>
      </dgm:t>
    </dgm:pt>
    <dgm:pt modelId="{5FD1D486-C04D-4856-8DF9-531B14949825}" type="sibTrans" cxnId="{5163219E-267A-45B8-A828-B1F43B2F97BB}">
      <dgm:prSet phldrT="3" phldr="0"/>
      <dgm:spPr/>
      <dgm:t>
        <a:bodyPr/>
        <a:lstStyle/>
        <a:p>
          <a:r>
            <a:rPr lang="en-US"/>
            <a:t>3</a:t>
          </a:r>
          <a:endParaRPr lang="en-US" dirty="0"/>
        </a:p>
      </dgm:t>
    </dgm:pt>
    <dgm:pt modelId="{D299E1F4-E8FE-4CAF-9084-A13D699DE359}">
      <dgm:prSet custT="1"/>
      <dgm:spPr/>
      <dgm:t>
        <a:bodyPr/>
        <a:lstStyle/>
        <a:p>
          <a:endParaRPr lang="en-US" sz="2000" dirty="0"/>
        </a:p>
        <a:p>
          <a:r>
            <a:rPr lang="en-US" sz="2000" dirty="0"/>
            <a:t>Linkage completed with </a:t>
          </a:r>
          <a:r>
            <a:rPr lang="en-US" sz="2000" i="1" dirty="0"/>
            <a:t>Early On</a:t>
          </a:r>
          <a:r>
            <a:rPr lang="en-US" sz="2000" i="0" dirty="0"/>
            <a:t> data </a:t>
          </a:r>
          <a:r>
            <a:rPr lang="en-US" sz="2000" dirty="0"/>
            <a:t>and file sent back to EHDI</a:t>
          </a:r>
        </a:p>
      </dgm:t>
    </dgm:pt>
    <dgm:pt modelId="{115D76F7-35FE-485F-AF3D-F8F6AAE6EDA1}" type="parTrans" cxnId="{F560C53C-14A5-4497-BB04-CA00FD1D5FE5}">
      <dgm:prSet/>
      <dgm:spPr/>
      <dgm:t>
        <a:bodyPr/>
        <a:lstStyle/>
        <a:p>
          <a:endParaRPr lang="en-US"/>
        </a:p>
      </dgm:t>
    </dgm:pt>
    <dgm:pt modelId="{87B02FFD-ED76-4703-9625-363B202540F2}" type="sibTrans" cxnId="{F560C53C-14A5-4497-BB04-CA00FD1D5FE5}">
      <dgm:prSet phldrT="4" phldr="0"/>
      <dgm:spPr/>
      <dgm:t>
        <a:bodyPr/>
        <a:lstStyle/>
        <a:p>
          <a:r>
            <a:rPr lang="en-US"/>
            <a:t>4</a:t>
          </a:r>
          <a:endParaRPr lang="en-US" dirty="0"/>
        </a:p>
      </dgm:t>
    </dgm:pt>
    <dgm:pt modelId="{C7A20F7A-4BBA-4CF8-B724-91C468D7FFE5}">
      <dgm:prSet custT="1"/>
      <dgm:spPr/>
      <dgm:t>
        <a:bodyPr/>
        <a:lstStyle/>
        <a:p>
          <a:r>
            <a:rPr lang="en-US" sz="2000" dirty="0"/>
            <a:t>Fulfil Data Sharing Agreement Requirements:</a:t>
          </a:r>
        </a:p>
      </dgm:t>
    </dgm:pt>
    <dgm:pt modelId="{3E9F5A0F-813E-4F16-B2AD-FF3720AB33D8}" type="parTrans" cxnId="{5712C800-11E0-4546-AA41-C3B6FC07E598}">
      <dgm:prSet/>
      <dgm:spPr/>
      <dgm:t>
        <a:bodyPr/>
        <a:lstStyle/>
        <a:p>
          <a:endParaRPr lang="en-US"/>
        </a:p>
      </dgm:t>
    </dgm:pt>
    <dgm:pt modelId="{917D45BA-D66D-4535-A7F2-57550BC61B3B}" type="sibTrans" cxnId="{5712C800-11E0-4546-AA41-C3B6FC07E598}">
      <dgm:prSet phldrT="5" phldr="0"/>
      <dgm:spPr/>
      <dgm:t>
        <a:bodyPr/>
        <a:lstStyle/>
        <a:p>
          <a:r>
            <a:rPr lang="en-US"/>
            <a:t>5</a:t>
          </a:r>
        </a:p>
      </dgm:t>
    </dgm:pt>
    <dgm:pt modelId="{4A4C61D3-58DF-4836-B524-9DFD55539AAD}">
      <dgm:prSet custT="1"/>
      <dgm:spPr/>
      <dgm:t>
        <a:bodyPr/>
        <a:lstStyle/>
        <a:p>
          <a:r>
            <a:rPr lang="en-US" sz="2000" dirty="0"/>
            <a:t>Tracking log of who and when files are received</a:t>
          </a:r>
        </a:p>
      </dgm:t>
    </dgm:pt>
    <dgm:pt modelId="{C676A2F9-2D8D-4015-B5A4-BBBE1B131EA6}" type="parTrans" cxnId="{7CC6A803-DAA5-4BFA-A99F-04BB0FA6A4C4}">
      <dgm:prSet/>
      <dgm:spPr/>
      <dgm:t>
        <a:bodyPr/>
        <a:lstStyle/>
        <a:p>
          <a:endParaRPr lang="en-US"/>
        </a:p>
      </dgm:t>
    </dgm:pt>
    <dgm:pt modelId="{EA81C527-2AF6-4C58-98D6-5070C608850C}" type="sibTrans" cxnId="{7CC6A803-DAA5-4BFA-A99F-04BB0FA6A4C4}">
      <dgm:prSet/>
      <dgm:spPr/>
      <dgm:t>
        <a:bodyPr/>
        <a:lstStyle/>
        <a:p>
          <a:endParaRPr lang="en-US"/>
        </a:p>
      </dgm:t>
    </dgm:pt>
    <dgm:pt modelId="{25818DFD-9484-42FB-B2D0-2F8677DBA389}">
      <dgm:prSet custT="1"/>
      <dgm:spPr/>
      <dgm:t>
        <a:bodyPr/>
        <a:lstStyle/>
        <a:p>
          <a:r>
            <a:rPr lang="en-US" sz="2000" dirty="0"/>
            <a:t>Annual check-in to review two parts of agreements:</a:t>
          </a:r>
        </a:p>
      </dgm:t>
    </dgm:pt>
    <dgm:pt modelId="{0697EF3F-4D9D-4B3D-980B-A587A0595F66}" type="parTrans" cxnId="{74498DDA-2815-4DEC-952C-9C911B942548}">
      <dgm:prSet/>
      <dgm:spPr/>
      <dgm:t>
        <a:bodyPr/>
        <a:lstStyle/>
        <a:p>
          <a:endParaRPr lang="en-US"/>
        </a:p>
      </dgm:t>
    </dgm:pt>
    <dgm:pt modelId="{7FB9088C-8200-4BB7-8C2D-0C70A1B91392}" type="sibTrans" cxnId="{74498DDA-2815-4DEC-952C-9C911B942548}">
      <dgm:prSet/>
      <dgm:spPr/>
      <dgm:t>
        <a:bodyPr/>
        <a:lstStyle/>
        <a:p>
          <a:endParaRPr lang="en-US"/>
        </a:p>
      </dgm:t>
    </dgm:pt>
    <dgm:pt modelId="{05F5B85B-9056-4CF4-908C-06E37B26D014}">
      <dgm:prSet custT="1"/>
      <dgm:spPr/>
      <dgm:t>
        <a:bodyPr/>
        <a:lstStyle/>
        <a:p>
          <a:r>
            <a:rPr lang="en-US" sz="2000" dirty="0"/>
            <a:t>Compliance monitoring section </a:t>
          </a:r>
        </a:p>
      </dgm:t>
    </dgm:pt>
    <dgm:pt modelId="{8944A4B6-0EBC-4C68-B8B3-F507924F232B}" type="parTrans" cxnId="{59184724-1829-4475-93E7-0B3557E5F427}">
      <dgm:prSet/>
      <dgm:spPr/>
      <dgm:t>
        <a:bodyPr/>
        <a:lstStyle/>
        <a:p>
          <a:endParaRPr lang="en-US"/>
        </a:p>
      </dgm:t>
    </dgm:pt>
    <dgm:pt modelId="{95E06CE4-9F4B-4A7A-B113-648EECF463BA}" type="sibTrans" cxnId="{59184724-1829-4475-93E7-0B3557E5F427}">
      <dgm:prSet/>
      <dgm:spPr/>
      <dgm:t>
        <a:bodyPr/>
        <a:lstStyle/>
        <a:p>
          <a:endParaRPr lang="en-US"/>
        </a:p>
      </dgm:t>
    </dgm:pt>
    <dgm:pt modelId="{DB432898-17D4-41C5-8B13-8BEF88F1EA8E}">
      <dgm:prSet custT="1"/>
      <dgm:spPr/>
      <dgm:t>
        <a:bodyPr/>
        <a:lstStyle/>
        <a:p>
          <a:r>
            <a:rPr lang="en-US" sz="2000" dirty="0"/>
            <a:t>Responsibilities of disclosing agencies</a:t>
          </a:r>
        </a:p>
      </dgm:t>
    </dgm:pt>
    <dgm:pt modelId="{AE77E305-4D09-4F75-ACA2-398DC45EC970}" type="parTrans" cxnId="{BBF5E4D1-9CDD-4000-AD33-BB653AC4F386}">
      <dgm:prSet/>
      <dgm:spPr/>
      <dgm:t>
        <a:bodyPr/>
        <a:lstStyle/>
        <a:p>
          <a:endParaRPr lang="en-US"/>
        </a:p>
      </dgm:t>
    </dgm:pt>
    <dgm:pt modelId="{4FF32F50-08DA-4303-87E5-6D32328E334D}" type="sibTrans" cxnId="{BBF5E4D1-9CDD-4000-AD33-BB653AC4F386}">
      <dgm:prSet/>
      <dgm:spPr/>
      <dgm:t>
        <a:bodyPr/>
        <a:lstStyle/>
        <a:p>
          <a:endParaRPr lang="en-US"/>
        </a:p>
      </dgm:t>
    </dgm:pt>
    <dgm:pt modelId="{3E706E73-8E94-47BA-B03D-1427DB6D3B09}" type="pres">
      <dgm:prSet presAssocID="{91B1E8CB-1BB2-4985-8D27-665C18E58415}" presName="Name0" presStyleCnt="0">
        <dgm:presLayoutVars>
          <dgm:animLvl val="lvl"/>
          <dgm:resizeHandles val="exact"/>
        </dgm:presLayoutVars>
      </dgm:prSet>
      <dgm:spPr/>
    </dgm:pt>
    <dgm:pt modelId="{B7DAFBA7-417E-4170-B73D-FDB78F25DD61}" type="pres">
      <dgm:prSet presAssocID="{3DD0CC88-767A-4A77-B4C9-8A76A82A1CB0}" presName="compositeNode" presStyleCnt="0">
        <dgm:presLayoutVars>
          <dgm:bulletEnabled val="1"/>
        </dgm:presLayoutVars>
      </dgm:prSet>
      <dgm:spPr/>
    </dgm:pt>
    <dgm:pt modelId="{9DED535E-91A8-4B43-B577-B9933687BBC8}" type="pres">
      <dgm:prSet presAssocID="{3DD0CC88-767A-4A77-B4C9-8A76A82A1CB0}" presName="bgRect" presStyleLbl="bgAccFollowNode1" presStyleIdx="0" presStyleCnt="5" custScaleY="146086" custLinFactNeighborX="-13" custLinFactNeighborY="-3782"/>
      <dgm:spPr/>
    </dgm:pt>
    <dgm:pt modelId="{DDDF0376-C4EA-413D-83B8-954D14A92A8F}" type="pres">
      <dgm:prSet presAssocID="{9F4ACF3F-AB50-4A74-B0C6-CB7DD4F09903}" presName="sibTransNodeCircle" presStyleLbl="alignNode1" presStyleIdx="0" presStyleCnt="10" custLinFactNeighborX="-8248" custLinFactNeighborY="-51035">
        <dgm:presLayoutVars>
          <dgm:chMax val="0"/>
          <dgm:bulletEnabled/>
        </dgm:presLayoutVars>
      </dgm:prSet>
      <dgm:spPr/>
    </dgm:pt>
    <dgm:pt modelId="{CEA4E8C9-2970-4173-A0A9-69E1B3BF357B}" type="pres">
      <dgm:prSet presAssocID="{3DD0CC88-767A-4A77-B4C9-8A76A82A1CB0}" presName="bottomLine" presStyleLbl="alignNode1" presStyleIdx="1" presStyleCnt="10" custLinFactY="287200000" custLinFactNeighborX="834" custLinFactNeighborY="287234722">
        <dgm:presLayoutVars/>
      </dgm:prSet>
      <dgm:spPr/>
    </dgm:pt>
    <dgm:pt modelId="{0853A6FA-137E-4B37-8AD8-90BDDA60DA6B}" type="pres">
      <dgm:prSet presAssocID="{3DD0CC88-767A-4A77-B4C9-8A76A82A1CB0}" presName="nodeText" presStyleLbl="bgAccFollowNode1" presStyleIdx="0" presStyleCnt="5">
        <dgm:presLayoutVars>
          <dgm:bulletEnabled val="1"/>
        </dgm:presLayoutVars>
      </dgm:prSet>
      <dgm:spPr/>
    </dgm:pt>
    <dgm:pt modelId="{CD1E098D-9B22-4F37-940D-AF86253B2EC3}" type="pres">
      <dgm:prSet presAssocID="{9F4ACF3F-AB50-4A74-B0C6-CB7DD4F09903}" presName="sibTrans" presStyleCnt="0"/>
      <dgm:spPr/>
    </dgm:pt>
    <dgm:pt modelId="{2C72CC9A-633F-4B0C-AD3B-41CDC13B65B5}" type="pres">
      <dgm:prSet presAssocID="{45C316D4-33C5-4FD7-8EC1-56573F85D6DC}" presName="compositeNode" presStyleCnt="0">
        <dgm:presLayoutVars>
          <dgm:bulletEnabled val="1"/>
        </dgm:presLayoutVars>
      </dgm:prSet>
      <dgm:spPr/>
    </dgm:pt>
    <dgm:pt modelId="{CA04B594-8138-49DB-BC2F-E440409AC282}" type="pres">
      <dgm:prSet presAssocID="{45C316D4-33C5-4FD7-8EC1-56573F85D6DC}" presName="bgRect" presStyleLbl="bgAccFollowNode1" presStyleIdx="1" presStyleCnt="5" custScaleX="120295" custScaleY="160793" custLinFactNeighborX="-1018" custLinFactNeighborY="-534"/>
      <dgm:spPr/>
    </dgm:pt>
    <dgm:pt modelId="{D03593A9-46F9-4722-8D4A-FCD326426FF0}" type="pres">
      <dgm:prSet presAssocID="{15189C2A-FEA5-4DEF-AFF1-3587D30B192F}" presName="sibTransNodeCircle" presStyleLbl="alignNode1" presStyleIdx="2" presStyleCnt="10" custScaleY="99850" custLinFactNeighborX="-14362" custLinFactNeighborY="-6700">
        <dgm:presLayoutVars>
          <dgm:chMax val="0"/>
          <dgm:bulletEnabled/>
        </dgm:presLayoutVars>
      </dgm:prSet>
      <dgm:spPr/>
    </dgm:pt>
    <dgm:pt modelId="{C5F913F2-FA78-4642-8A35-0F3A3FCA59DC}" type="pres">
      <dgm:prSet presAssocID="{45C316D4-33C5-4FD7-8EC1-56573F85D6DC}" presName="bottomLine" presStyleLbl="alignNode1" presStyleIdx="3" presStyleCnt="10" custFlipVert="1" custScaleX="114971" custScaleY="2000000" custLinFactY="380452777" custLinFactNeighborX="-4577" custLinFactNeighborY="380500000">
        <dgm:presLayoutVars/>
      </dgm:prSet>
      <dgm:spPr/>
    </dgm:pt>
    <dgm:pt modelId="{798E5F87-EF2F-4BC2-B1CB-C7487DE464CA}" type="pres">
      <dgm:prSet presAssocID="{45C316D4-33C5-4FD7-8EC1-56573F85D6DC}" presName="nodeText" presStyleLbl="bgAccFollowNode1" presStyleIdx="1" presStyleCnt="5">
        <dgm:presLayoutVars>
          <dgm:bulletEnabled val="1"/>
        </dgm:presLayoutVars>
      </dgm:prSet>
      <dgm:spPr/>
    </dgm:pt>
    <dgm:pt modelId="{4E0E7138-383D-4A81-8ADF-BBE7229735F0}" type="pres">
      <dgm:prSet presAssocID="{15189C2A-FEA5-4DEF-AFF1-3587D30B192F}" presName="sibTrans" presStyleCnt="0"/>
      <dgm:spPr/>
    </dgm:pt>
    <dgm:pt modelId="{69745AF6-F419-40B2-9ED1-10E307BEA73F}" type="pres">
      <dgm:prSet presAssocID="{6E866BB8-C412-4344-A15A-81AD0F91A7EA}" presName="compositeNode" presStyleCnt="0">
        <dgm:presLayoutVars>
          <dgm:bulletEnabled val="1"/>
        </dgm:presLayoutVars>
      </dgm:prSet>
      <dgm:spPr/>
    </dgm:pt>
    <dgm:pt modelId="{2FE35D26-F229-4F55-8F49-59F71502C572}" type="pres">
      <dgm:prSet presAssocID="{6E866BB8-C412-4344-A15A-81AD0F91A7EA}" presName="bgRect" presStyleLbl="bgAccFollowNode1" presStyleIdx="2" presStyleCnt="5" custScaleX="144438" custScaleY="190845" custLinFactNeighborX="-4916" custLinFactNeighborY="-7186"/>
      <dgm:spPr/>
    </dgm:pt>
    <dgm:pt modelId="{A89CF694-13B4-470E-877C-06C7BA36A8DD}" type="pres">
      <dgm:prSet presAssocID="{5FD1D486-C04D-4856-8DF9-531B14949825}" presName="sibTransNodeCircle" presStyleLbl="alignNode1" presStyleIdx="4" presStyleCnt="10" custLinFactNeighborX="-29766" custLinFactNeighborY="16876">
        <dgm:presLayoutVars>
          <dgm:chMax val="0"/>
          <dgm:bulletEnabled/>
        </dgm:presLayoutVars>
      </dgm:prSet>
      <dgm:spPr/>
    </dgm:pt>
    <dgm:pt modelId="{9FE8A6ED-82CA-4932-A3F5-FBDF67C10C77}" type="pres">
      <dgm:prSet presAssocID="{6E866BB8-C412-4344-A15A-81AD0F91A7EA}" presName="bottomLine" presStyleLbl="alignNode1" presStyleIdx="5" presStyleCnt="10" custFlipVert="0" custScaleX="141448" custScaleY="2000000" custLinFactY="586745832" custLinFactNeighborX="-6449" custLinFactNeighborY="586800000">
        <dgm:presLayoutVars/>
      </dgm:prSet>
      <dgm:spPr/>
    </dgm:pt>
    <dgm:pt modelId="{DD1DBEA6-7CCD-4236-95F1-4F20F79A4269}" type="pres">
      <dgm:prSet presAssocID="{6E866BB8-C412-4344-A15A-81AD0F91A7EA}" presName="nodeText" presStyleLbl="bgAccFollowNode1" presStyleIdx="2" presStyleCnt="5">
        <dgm:presLayoutVars>
          <dgm:bulletEnabled val="1"/>
        </dgm:presLayoutVars>
      </dgm:prSet>
      <dgm:spPr/>
    </dgm:pt>
    <dgm:pt modelId="{9FF2E024-98AA-46F8-8C62-9E9F649D4356}" type="pres">
      <dgm:prSet presAssocID="{5FD1D486-C04D-4856-8DF9-531B14949825}" presName="sibTrans" presStyleCnt="0"/>
      <dgm:spPr/>
    </dgm:pt>
    <dgm:pt modelId="{25812990-A433-47B4-8C52-644977D4635C}" type="pres">
      <dgm:prSet presAssocID="{D299E1F4-E8FE-4CAF-9084-A13D699DE359}" presName="compositeNode" presStyleCnt="0">
        <dgm:presLayoutVars>
          <dgm:bulletEnabled val="1"/>
        </dgm:presLayoutVars>
      </dgm:prSet>
      <dgm:spPr/>
    </dgm:pt>
    <dgm:pt modelId="{4322055B-5C37-4E6A-9E94-E8004BBB7C7F}" type="pres">
      <dgm:prSet presAssocID="{D299E1F4-E8FE-4CAF-9084-A13D699DE359}" presName="bgRect" presStyleLbl="bgAccFollowNode1" presStyleIdx="3" presStyleCnt="5" custScaleX="129320" custScaleY="205257" custLinFactNeighborX="-8505" custLinFactNeighborY="-7186"/>
      <dgm:spPr/>
    </dgm:pt>
    <dgm:pt modelId="{738503EC-E2EF-4895-ADA6-303B1A2CB2AC}" type="pres">
      <dgm:prSet presAssocID="{87B02FFD-ED76-4703-9625-363B202540F2}" presName="sibTransNodeCircle" presStyleLbl="alignNode1" presStyleIdx="6" presStyleCnt="10" custLinFactNeighborX="-36863" custLinFactNeighborY="51009">
        <dgm:presLayoutVars>
          <dgm:chMax val="0"/>
          <dgm:bulletEnabled/>
        </dgm:presLayoutVars>
      </dgm:prSet>
      <dgm:spPr/>
    </dgm:pt>
    <dgm:pt modelId="{94FD7A06-33B9-48B4-9A2A-79297FCF732B}" type="pres">
      <dgm:prSet presAssocID="{D299E1F4-E8FE-4CAF-9084-A13D699DE359}" presName="bottomLine" presStyleLbl="alignNode1" presStyleIdx="7" presStyleCnt="10" custFlipVert="1" custScaleX="131950" custScaleY="2000000" custLinFactY="659100000" custLinFactNeighborX="-8037" custLinFactNeighborY="659127777">
        <dgm:presLayoutVars/>
      </dgm:prSet>
      <dgm:spPr/>
    </dgm:pt>
    <dgm:pt modelId="{5FAF0266-FF03-4965-899C-DD6FB2BD7E75}" type="pres">
      <dgm:prSet presAssocID="{D299E1F4-E8FE-4CAF-9084-A13D699DE359}" presName="nodeText" presStyleLbl="bgAccFollowNode1" presStyleIdx="3" presStyleCnt="5">
        <dgm:presLayoutVars>
          <dgm:bulletEnabled val="1"/>
        </dgm:presLayoutVars>
      </dgm:prSet>
      <dgm:spPr/>
    </dgm:pt>
    <dgm:pt modelId="{0FE62DB6-0249-456A-B024-EEA22BEAC923}" type="pres">
      <dgm:prSet presAssocID="{87B02FFD-ED76-4703-9625-363B202540F2}" presName="sibTrans" presStyleCnt="0"/>
      <dgm:spPr/>
    </dgm:pt>
    <dgm:pt modelId="{F716537B-F822-4B4C-873B-E726ABB6B356}" type="pres">
      <dgm:prSet presAssocID="{C7A20F7A-4BBA-4CF8-B724-91C468D7FFE5}" presName="compositeNode" presStyleCnt="0">
        <dgm:presLayoutVars>
          <dgm:bulletEnabled val="1"/>
        </dgm:presLayoutVars>
      </dgm:prSet>
      <dgm:spPr/>
    </dgm:pt>
    <dgm:pt modelId="{4E43FF5F-55BD-4A9E-AB9F-7118C39265D5}" type="pres">
      <dgm:prSet presAssocID="{C7A20F7A-4BBA-4CF8-B724-91C468D7FFE5}" presName="bgRect" presStyleLbl="bgAccFollowNode1" presStyleIdx="4" presStyleCnt="5" custScaleX="259995" custScaleY="290174" custLinFactNeighborX="-9469" custLinFactNeighborY="-534"/>
      <dgm:spPr/>
    </dgm:pt>
    <dgm:pt modelId="{1B00EDC3-A51D-4DD1-B4B2-F91FE4599228}" type="pres">
      <dgm:prSet presAssocID="{917D45BA-D66D-4535-A7F2-57550BC61B3B}" presName="sibTransNodeCircle" presStyleLbl="alignNode1" presStyleIdx="8" presStyleCnt="10" custLinFactNeighborX="-40793" custLinFactNeighborY="-38155">
        <dgm:presLayoutVars>
          <dgm:chMax val="0"/>
          <dgm:bulletEnabled/>
        </dgm:presLayoutVars>
      </dgm:prSet>
      <dgm:spPr/>
    </dgm:pt>
    <dgm:pt modelId="{DB028BA0-8662-4EF7-89D2-5F6835E45014}" type="pres">
      <dgm:prSet presAssocID="{C7A20F7A-4BBA-4CF8-B724-91C468D7FFE5}" presName="bottomLine" presStyleLbl="alignNode1" presStyleIdx="9" presStyleCnt="10" custFlipVert="0" custScaleX="259953" custScaleY="2000000" custLinFactY="1245791667" custLinFactNeighborX="-11140" custLinFactNeighborY="1245800000">
        <dgm:presLayoutVars/>
      </dgm:prSet>
      <dgm:spPr/>
    </dgm:pt>
    <dgm:pt modelId="{D2CC34D4-3199-4D80-8063-5CFB4158C464}" type="pres">
      <dgm:prSet presAssocID="{C7A20F7A-4BBA-4CF8-B724-91C468D7FFE5}" presName="nodeText" presStyleLbl="bgAccFollowNode1" presStyleIdx="4" presStyleCnt="5">
        <dgm:presLayoutVars>
          <dgm:bulletEnabled val="1"/>
        </dgm:presLayoutVars>
      </dgm:prSet>
      <dgm:spPr/>
    </dgm:pt>
  </dgm:ptLst>
  <dgm:cxnLst>
    <dgm:cxn modelId="{5712C800-11E0-4546-AA41-C3B6FC07E598}" srcId="{91B1E8CB-1BB2-4985-8D27-665C18E58415}" destId="{C7A20F7A-4BBA-4CF8-B724-91C468D7FFE5}" srcOrd="4" destOrd="0" parTransId="{3E9F5A0F-813E-4F16-B2AD-FF3720AB33D8}" sibTransId="{917D45BA-D66D-4535-A7F2-57550BC61B3B}"/>
    <dgm:cxn modelId="{7CC6A803-DAA5-4BFA-A99F-04BB0FA6A4C4}" srcId="{C7A20F7A-4BBA-4CF8-B724-91C468D7FFE5}" destId="{4A4C61D3-58DF-4836-B524-9DFD55539AAD}" srcOrd="0" destOrd="0" parTransId="{C676A2F9-2D8D-4015-B5A4-BBBE1B131EA6}" sibTransId="{EA81C527-2AF6-4C58-98D6-5070C608850C}"/>
    <dgm:cxn modelId="{2DDA8B1D-F739-4F69-B589-04995D3BBC1C}" type="presOf" srcId="{15189C2A-FEA5-4DEF-AFF1-3587D30B192F}" destId="{D03593A9-46F9-4722-8D4A-FCD326426FF0}" srcOrd="0" destOrd="0" presId="urn:microsoft.com/office/officeart/2016/7/layout/BasicLinearProcessNumbered"/>
    <dgm:cxn modelId="{59184724-1829-4475-93E7-0B3557E5F427}" srcId="{25818DFD-9484-42FB-B2D0-2F8677DBA389}" destId="{05F5B85B-9056-4CF4-908C-06E37B26D014}" srcOrd="1" destOrd="0" parTransId="{8944A4B6-0EBC-4C68-B8B3-F507924F232B}" sibTransId="{95E06CE4-9F4B-4A7A-B113-648EECF463BA}"/>
    <dgm:cxn modelId="{985F9C2C-814A-4538-8C69-DFBF2F5D0FB3}" type="presOf" srcId="{6E866BB8-C412-4344-A15A-81AD0F91A7EA}" destId="{DD1DBEA6-7CCD-4236-95F1-4F20F79A4269}" srcOrd="1" destOrd="0" presId="urn:microsoft.com/office/officeart/2016/7/layout/BasicLinearProcessNumbered"/>
    <dgm:cxn modelId="{894E2435-13DC-4BFB-B732-E37FA876291B}" type="presOf" srcId="{3DD0CC88-767A-4A77-B4C9-8A76A82A1CB0}" destId="{9DED535E-91A8-4B43-B577-B9933687BBC8}" srcOrd="0" destOrd="0" presId="urn:microsoft.com/office/officeart/2016/7/layout/BasicLinearProcessNumbered"/>
    <dgm:cxn modelId="{D35F2537-F58D-4E56-9FFA-3BE09913E1C1}" type="presOf" srcId="{25818DFD-9484-42FB-B2D0-2F8677DBA389}" destId="{D2CC34D4-3199-4D80-8063-5CFB4158C464}" srcOrd="0" destOrd="2" presId="urn:microsoft.com/office/officeart/2016/7/layout/BasicLinearProcessNumbered"/>
    <dgm:cxn modelId="{F560C53C-14A5-4497-BB04-CA00FD1D5FE5}" srcId="{91B1E8CB-1BB2-4985-8D27-665C18E58415}" destId="{D299E1F4-E8FE-4CAF-9084-A13D699DE359}" srcOrd="3" destOrd="0" parTransId="{115D76F7-35FE-485F-AF3D-F8F6AAE6EDA1}" sibTransId="{87B02FFD-ED76-4703-9625-363B202540F2}"/>
    <dgm:cxn modelId="{BE6DE45B-61A3-44A7-AEC0-39005DFF8BFC}" type="presOf" srcId="{5FD1D486-C04D-4856-8DF9-531B14949825}" destId="{A89CF694-13B4-470E-877C-06C7BA36A8DD}" srcOrd="0" destOrd="0" presId="urn:microsoft.com/office/officeart/2016/7/layout/BasicLinearProcessNumbered"/>
    <dgm:cxn modelId="{24BD8646-29D7-43F6-B623-4ACF180986F0}" type="presOf" srcId="{C7A20F7A-4BBA-4CF8-B724-91C468D7FFE5}" destId="{4E43FF5F-55BD-4A9E-AB9F-7118C39265D5}" srcOrd="0" destOrd="0" presId="urn:microsoft.com/office/officeart/2016/7/layout/BasicLinearProcessNumbered"/>
    <dgm:cxn modelId="{965FE447-9545-4C53-8C5B-A600E2D8F8E1}" type="presOf" srcId="{DB432898-17D4-41C5-8B13-8BEF88F1EA8E}" destId="{D2CC34D4-3199-4D80-8063-5CFB4158C464}" srcOrd="0" destOrd="3" presId="urn:microsoft.com/office/officeart/2016/7/layout/BasicLinearProcessNumbered"/>
    <dgm:cxn modelId="{E004DE48-382C-4689-A21E-FD64327AAC59}" type="presOf" srcId="{87B02FFD-ED76-4703-9625-363B202540F2}" destId="{738503EC-E2EF-4895-ADA6-303B1A2CB2AC}" srcOrd="0" destOrd="0" presId="urn:microsoft.com/office/officeart/2016/7/layout/BasicLinearProcessNumbered"/>
    <dgm:cxn modelId="{73B9AF6D-8F25-46EC-A6A4-4B773372734A}" type="presOf" srcId="{05F5B85B-9056-4CF4-908C-06E37B26D014}" destId="{D2CC34D4-3199-4D80-8063-5CFB4158C464}" srcOrd="0" destOrd="4" presId="urn:microsoft.com/office/officeart/2016/7/layout/BasicLinearProcessNumbered"/>
    <dgm:cxn modelId="{A1AAB08D-E4B5-41E6-83D9-324A7923A82F}" type="presOf" srcId="{4A4C61D3-58DF-4836-B524-9DFD55539AAD}" destId="{D2CC34D4-3199-4D80-8063-5CFB4158C464}" srcOrd="0" destOrd="1" presId="urn:microsoft.com/office/officeart/2016/7/layout/BasicLinearProcessNumbered"/>
    <dgm:cxn modelId="{D0E3F497-4576-43BD-AB8A-372D4C71DF5E}" type="presOf" srcId="{D299E1F4-E8FE-4CAF-9084-A13D699DE359}" destId="{5FAF0266-FF03-4965-899C-DD6FB2BD7E75}" srcOrd="1" destOrd="0" presId="urn:microsoft.com/office/officeart/2016/7/layout/BasicLinearProcessNumbered"/>
    <dgm:cxn modelId="{4DC8D999-559D-4BF5-BE81-3E39B77EA4C9}" type="presOf" srcId="{91B1E8CB-1BB2-4985-8D27-665C18E58415}" destId="{3E706E73-8E94-47BA-B03D-1427DB6D3B09}" srcOrd="0" destOrd="0" presId="urn:microsoft.com/office/officeart/2016/7/layout/BasicLinearProcessNumbered"/>
    <dgm:cxn modelId="{155E179A-484B-40A0-9E7C-66DC278E3BE6}" type="presOf" srcId="{917D45BA-D66D-4535-A7F2-57550BC61B3B}" destId="{1B00EDC3-A51D-4DD1-B4B2-F91FE4599228}" srcOrd="0" destOrd="0" presId="urn:microsoft.com/office/officeart/2016/7/layout/BasicLinearProcessNumbered"/>
    <dgm:cxn modelId="{5163219E-267A-45B8-A828-B1F43B2F97BB}" srcId="{91B1E8CB-1BB2-4985-8D27-665C18E58415}" destId="{6E866BB8-C412-4344-A15A-81AD0F91A7EA}" srcOrd="2" destOrd="0" parTransId="{8C1E34F0-C044-42C0-BC2B-530FADB34B4D}" sibTransId="{5FD1D486-C04D-4856-8DF9-531B14949825}"/>
    <dgm:cxn modelId="{33A55D9F-2CFA-4CD5-9F9F-22F148D95345}" type="presOf" srcId="{3DD0CC88-767A-4A77-B4C9-8A76A82A1CB0}" destId="{0853A6FA-137E-4B37-8AD8-90BDDA60DA6B}" srcOrd="1" destOrd="0" presId="urn:microsoft.com/office/officeart/2016/7/layout/BasicLinearProcessNumbered"/>
    <dgm:cxn modelId="{6163EBA5-B86A-434A-8A94-1F7F208B6CA0}" type="presOf" srcId="{9F4ACF3F-AB50-4A74-B0C6-CB7DD4F09903}" destId="{DDDF0376-C4EA-413D-83B8-954D14A92A8F}" srcOrd="0" destOrd="0" presId="urn:microsoft.com/office/officeart/2016/7/layout/BasicLinearProcessNumbered"/>
    <dgm:cxn modelId="{B94821B3-0ACF-4BEB-8EF1-8C2DCF438F24}" type="presOf" srcId="{6E866BB8-C412-4344-A15A-81AD0F91A7EA}" destId="{2FE35D26-F229-4F55-8F49-59F71502C572}" srcOrd="0" destOrd="0" presId="urn:microsoft.com/office/officeart/2016/7/layout/BasicLinearProcessNumbered"/>
    <dgm:cxn modelId="{B1B455BF-B939-4910-859D-95D1D0186CFC}" srcId="{91B1E8CB-1BB2-4985-8D27-665C18E58415}" destId="{3DD0CC88-767A-4A77-B4C9-8A76A82A1CB0}" srcOrd="0" destOrd="0" parTransId="{6D34B75B-4D95-419E-9AB8-045CC60FB96D}" sibTransId="{9F4ACF3F-AB50-4A74-B0C6-CB7DD4F09903}"/>
    <dgm:cxn modelId="{BBF5E4D1-9CDD-4000-AD33-BB653AC4F386}" srcId="{25818DFD-9484-42FB-B2D0-2F8677DBA389}" destId="{DB432898-17D4-41C5-8B13-8BEF88F1EA8E}" srcOrd="0" destOrd="0" parTransId="{AE77E305-4D09-4F75-ACA2-398DC45EC970}" sibTransId="{4FF32F50-08DA-4303-87E5-6D32328E334D}"/>
    <dgm:cxn modelId="{2C64F2D6-453A-424F-BF13-1ED2A6CBD40D}" type="presOf" srcId="{C7A20F7A-4BBA-4CF8-B724-91C468D7FFE5}" destId="{D2CC34D4-3199-4D80-8063-5CFB4158C464}" srcOrd="1" destOrd="0" presId="urn:microsoft.com/office/officeart/2016/7/layout/BasicLinearProcessNumbered"/>
    <dgm:cxn modelId="{74498DDA-2815-4DEC-952C-9C911B942548}" srcId="{C7A20F7A-4BBA-4CF8-B724-91C468D7FFE5}" destId="{25818DFD-9484-42FB-B2D0-2F8677DBA389}" srcOrd="1" destOrd="0" parTransId="{0697EF3F-4D9D-4B3D-980B-A587A0595F66}" sibTransId="{7FB9088C-8200-4BB7-8C2D-0C70A1B91392}"/>
    <dgm:cxn modelId="{240449E6-642F-4057-8EF2-D31828474287}" srcId="{91B1E8CB-1BB2-4985-8D27-665C18E58415}" destId="{45C316D4-33C5-4FD7-8EC1-56573F85D6DC}" srcOrd="1" destOrd="0" parTransId="{B8471815-23A4-423A-84B7-9D23DF411C70}" sibTransId="{15189C2A-FEA5-4DEF-AFF1-3587D30B192F}"/>
    <dgm:cxn modelId="{510955F2-200C-470B-BA44-4285BE5A84C9}" type="presOf" srcId="{45C316D4-33C5-4FD7-8EC1-56573F85D6DC}" destId="{798E5F87-EF2F-4BC2-B1CB-C7487DE464CA}" srcOrd="1" destOrd="0" presId="urn:microsoft.com/office/officeart/2016/7/layout/BasicLinearProcessNumbered"/>
    <dgm:cxn modelId="{F04371F5-26CF-4DF3-BF4E-F672B0E8C2D7}" type="presOf" srcId="{D299E1F4-E8FE-4CAF-9084-A13D699DE359}" destId="{4322055B-5C37-4E6A-9E94-E8004BBB7C7F}" srcOrd="0" destOrd="0" presId="urn:microsoft.com/office/officeart/2016/7/layout/BasicLinearProcessNumbered"/>
    <dgm:cxn modelId="{E273A9FE-E2DA-4004-AC25-16426192CD1C}" type="presOf" srcId="{45C316D4-33C5-4FD7-8EC1-56573F85D6DC}" destId="{CA04B594-8138-49DB-BC2F-E440409AC282}" srcOrd="0" destOrd="0" presId="urn:microsoft.com/office/officeart/2016/7/layout/BasicLinearProcessNumbered"/>
    <dgm:cxn modelId="{CAF89417-932F-4386-B826-4C7D0D24DAB3}" type="presParOf" srcId="{3E706E73-8E94-47BA-B03D-1427DB6D3B09}" destId="{B7DAFBA7-417E-4170-B73D-FDB78F25DD61}" srcOrd="0" destOrd="0" presId="urn:microsoft.com/office/officeart/2016/7/layout/BasicLinearProcessNumbered"/>
    <dgm:cxn modelId="{781D5999-D6D2-45E2-8698-E21A174AB641}" type="presParOf" srcId="{B7DAFBA7-417E-4170-B73D-FDB78F25DD61}" destId="{9DED535E-91A8-4B43-B577-B9933687BBC8}" srcOrd="0" destOrd="0" presId="urn:microsoft.com/office/officeart/2016/7/layout/BasicLinearProcessNumbered"/>
    <dgm:cxn modelId="{F868AC49-905F-418C-B5E4-3212D3958C54}" type="presParOf" srcId="{B7DAFBA7-417E-4170-B73D-FDB78F25DD61}" destId="{DDDF0376-C4EA-413D-83B8-954D14A92A8F}" srcOrd="1" destOrd="0" presId="urn:microsoft.com/office/officeart/2016/7/layout/BasicLinearProcessNumbered"/>
    <dgm:cxn modelId="{18F04FFC-209F-4429-8C39-B0B4EBC3EE65}" type="presParOf" srcId="{B7DAFBA7-417E-4170-B73D-FDB78F25DD61}" destId="{CEA4E8C9-2970-4173-A0A9-69E1B3BF357B}" srcOrd="2" destOrd="0" presId="urn:microsoft.com/office/officeart/2016/7/layout/BasicLinearProcessNumbered"/>
    <dgm:cxn modelId="{11B00B62-8230-4A16-9C6B-9C5E4C9B6A3E}" type="presParOf" srcId="{B7DAFBA7-417E-4170-B73D-FDB78F25DD61}" destId="{0853A6FA-137E-4B37-8AD8-90BDDA60DA6B}" srcOrd="3" destOrd="0" presId="urn:microsoft.com/office/officeart/2016/7/layout/BasicLinearProcessNumbered"/>
    <dgm:cxn modelId="{18FA98BC-7D50-46C1-83DC-6C56E629A050}" type="presParOf" srcId="{3E706E73-8E94-47BA-B03D-1427DB6D3B09}" destId="{CD1E098D-9B22-4F37-940D-AF86253B2EC3}" srcOrd="1" destOrd="0" presId="urn:microsoft.com/office/officeart/2016/7/layout/BasicLinearProcessNumbered"/>
    <dgm:cxn modelId="{E6E7D3FE-23FF-479C-8462-409682AC7035}" type="presParOf" srcId="{3E706E73-8E94-47BA-B03D-1427DB6D3B09}" destId="{2C72CC9A-633F-4B0C-AD3B-41CDC13B65B5}" srcOrd="2" destOrd="0" presId="urn:microsoft.com/office/officeart/2016/7/layout/BasicLinearProcessNumbered"/>
    <dgm:cxn modelId="{2FA2C14A-08E4-4D05-B29C-E24CA7E923D9}" type="presParOf" srcId="{2C72CC9A-633F-4B0C-AD3B-41CDC13B65B5}" destId="{CA04B594-8138-49DB-BC2F-E440409AC282}" srcOrd="0" destOrd="0" presId="urn:microsoft.com/office/officeart/2016/7/layout/BasicLinearProcessNumbered"/>
    <dgm:cxn modelId="{9101C379-5AA4-4B31-B5D6-1A6E86263A70}" type="presParOf" srcId="{2C72CC9A-633F-4B0C-AD3B-41CDC13B65B5}" destId="{D03593A9-46F9-4722-8D4A-FCD326426FF0}" srcOrd="1" destOrd="0" presId="urn:microsoft.com/office/officeart/2016/7/layout/BasicLinearProcessNumbered"/>
    <dgm:cxn modelId="{D889FC54-F43F-41FE-9388-FDD15D628693}" type="presParOf" srcId="{2C72CC9A-633F-4B0C-AD3B-41CDC13B65B5}" destId="{C5F913F2-FA78-4642-8A35-0F3A3FCA59DC}" srcOrd="2" destOrd="0" presId="urn:microsoft.com/office/officeart/2016/7/layout/BasicLinearProcessNumbered"/>
    <dgm:cxn modelId="{A43429E8-3EC8-4AB1-AB15-65B859C80FBC}" type="presParOf" srcId="{2C72CC9A-633F-4B0C-AD3B-41CDC13B65B5}" destId="{798E5F87-EF2F-4BC2-B1CB-C7487DE464CA}" srcOrd="3" destOrd="0" presId="urn:microsoft.com/office/officeart/2016/7/layout/BasicLinearProcessNumbered"/>
    <dgm:cxn modelId="{6188C60B-5389-48C7-B920-4917CFF91A67}" type="presParOf" srcId="{3E706E73-8E94-47BA-B03D-1427DB6D3B09}" destId="{4E0E7138-383D-4A81-8ADF-BBE7229735F0}" srcOrd="3" destOrd="0" presId="urn:microsoft.com/office/officeart/2016/7/layout/BasicLinearProcessNumbered"/>
    <dgm:cxn modelId="{CBB0C459-7F6C-4131-8F1D-A697B2FB90D2}" type="presParOf" srcId="{3E706E73-8E94-47BA-B03D-1427DB6D3B09}" destId="{69745AF6-F419-40B2-9ED1-10E307BEA73F}" srcOrd="4" destOrd="0" presId="urn:microsoft.com/office/officeart/2016/7/layout/BasicLinearProcessNumbered"/>
    <dgm:cxn modelId="{64881F77-F392-4AE2-9E73-86F199773361}" type="presParOf" srcId="{69745AF6-F419-40B2-9ED1-10E307BEA73F}" destId="{2FE35D26-F229-4F55-8F49-59F71502C572}" srcOrd="0" destOrd="0" presId="urn:microsoft.com/office/officeart/2016/7/layout/BasicLinearProcessNumbered"/>
    <dgm:cxn modelId="{129F4F7D-7971-4F5B-9FB8-84872A8A5687}" type="presParOf" srcId="{69745AF6-F419-40B2-9ED1-10E307BEA73F}" destId="{A89CF694-13B4-470E-877C-06C7BA36A8DD}" srcOrd="1" destOrd="0" presId="urn:microsoft.com/office/officeart/2016/7/layout/BasicLinearProcessNumbered"/>
    <dgm:cxn modelId="{BFBE8683-63F6-4507-9A48-F9EF4330B17A}" type="presParOf" srcId="{69745AF6-F419-40B2-9ED1-10E307BEA73F}" destId="{9FE8A6ED-82CA-4932-A3F5-FBDF67C10C77}" srcOrd="2" destOrd="0" presId="urn:microsoft.com/office/officeart/2016/7/layout/BasicLinearProcessNumbered"/>
    <dgm:cxn modelId="{E4B8CD35-F6D0-43F6-A1D9-60C5AA925F34}" type="presParOf" srcId="{69745AF6-F419-40B2-9ED1-10E307BEA73F}" destId="{DD1DBEA6-7CCD-4236-95F1-4F20F79A4269}" srcOrd="3" destOrd="0" presId="urn:microsoft.com/office/officeart/2016/7/layout/BasicLinearProcessNumbered"/>
    <dgm:cxn modelId="{95859C87-6B0E-4CC1-959E-3CE565C7DD0C}" type="presParOf" srcId="{3E706E73-8E94-47BA-B03D-1427DB6D3B09}" destId="{9FF2E024-98AA-46F8-8C62-9E9F649D4356}" srcOrd="5" destOrd="0" presId="urn:microsoft.com/office/officeart/2016/7/layout/BasicLinearProcessNumbered"/>
    <dgm:cxn modelId="{B021B6BF-235C-46EC-93D8-7E960A3EBF41}" type="presParOf" srcId="{3E706E73-8E94-47BA-B03D-1427DB6D3B09}" destId="{25812990-A433-47B4-8C52-644977D4635C}" srcOrd="6" destOrd="0" presId="urn:microsoft.com/office/officeart/2016/7/layout/BasicLinearProcessNumbered"/>
    <dgm:cxn modelId="{1D10DD9C-4303-4819-AED8-53F385D031A3}" type="presParOf" srcId="{25812990-A433-47B4-8C52-644977D4635C}" destId="{4322055B-5C37-4E6A-9E94-E8004BBB7C7F}" srcOrd="0" destOrd="0" presId="urn:microsoft.com/office/officeart/2016/7/layout/BasicLinearProcessNumbered"/>
    <dgm:cxn modelId="{3C48273F-AC62-41C0-98D6-21D59AC92B02}" type="presParOf" srcId="{25812990-A433-47B4-8C52-644977D4635C}" destId="{738503EC-E2EF-4895-ADA6-303B1A2CB2AC}" srcOrd="1" destOrd="0" presId="urn:microsoft.com/office/officeart/2016/7/layout/BasicLinearProcessNumbered"/>
    <dgm:cxn modelId="{EE82A86A-89F5-4A8D-8903-4E1122415A8A}" type="presParOf" srcId="{25812990-A433-47B4-8C52-644977D4635C}" destId="{94FD7A06-33B9-48B4-9A2A-79297FCF732B}" srcOrd="2" destOrd="0" presId="urn:microsoft.com/office/officeart/2016/7/layout/BasicLinearProcessNumbered"/>
    <dgm:cxn modelId="{5B42554C-D779-470F-8D29-6A60546D4148}" type="presParOf" srcId="{25812990-A433-47B4-8C52-644977D4635C}" destId="{5FAF0266-FF03-4965-899C-DD6FB2BD7E75}" srcOrd="3" destOrd="0" presId="urn:microsoft.com/office/officeart/2016/7/layout/BasicLinearProcessNumbered"/>
    <dgm:cxn modelId="{7B3EB25A-0987-4478-9E8C-0AA580B6D647}" type="presParOf" srcId="{3E706E73-8E94-47BA-B03D-1427DB6D3B09}" destId="{0FE62DB6-0249-456A-B024-EEA22BEAC923}" srcOrd="7" destOrd="0" presId="urn:microsoft.com/office/officeart/2016/7/layout/BasicLinearProcessNumbered"/>
    <dgm:cxn modelId="{2A94C8AE-8B30-4AC9-A917-1DCD0C7B361F}" type="presParOf" srcId="{3E706E73-8E94-47BA-B03D-1427DB6D3B09}" destId="{F716537B-F822-4B4C-873B-E726ABB6B356}" srcOrd="8" destOrd="0" presId="urn:microsoft.com/office/officeart/2016/7/layout/BasicLinearProcessNumbered"/>
    <dgm:cxn modelId="{2C887D13-46A7-4DB1-B0B7-EB9CE2D53048}" type="presParOf" srcId="{F716537B-F822-4B4C-873B-E726ABB6B356}" destId="{4E43FF5F-55BD-4A9E-AB9F-7118C39265D5}" srcOrd="0" destOrd="0" presId="urn:microsoft.com/office/officeart/2016/7/layout/BasicLinearProcessNumbered"/>
    <dgm:cxn modelId="{4389BFB5-E8D5-4BF2-9249-FABA74DF6FC0}" type="presParOf" srcId="{F716537B-F822-4B4C-873B-E726ABB6B356}" destId="{1B00EDC3-A51D-4DD1-B4B2-F91FE4599228}" srcOrd="1" destOrd="0" presId="urn:microsoft.com/office/officeart/2016/7/layout/BasicLinearProcessNumbered"/>
    <dgm:cxn modelId="{278952BB-CB00-4025-AE0A-FD78603CDEFB}" type="presParOf" srcId="{F716537B-F822-4B4C-873B-E726ABB6B356}" destId="{DB028BA0-8662-4EF7-89D2-5F6835E45014}" srcOrd="2" destOrd="0" presId="urn:microsoft.com/office/officeart/2016/7/layout/BasicLinearProcessNumbered"/>
    <dgm:cxn modelId="{542AB940-5EA3-4AC6-910E-2413C11A9E9F}" type="presParOf" srcId="{F716537B-F822-4B4C-873B-E726ABB6B356}" destId="{D2CC34D4-3199-4D80-8063-5CFB4158C464}"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9C0E5D8-B052-447A-8D6B-78B7B659FD37}"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1A3339A7-B12A-492E-8C6A-A6D64002CFB6}">
      <dgm:prSet/>
      <dgm:spPr/>
      <dgm:t>
        <a:bodyPr/>
        <a:lstStyle/>
        <a:p>
          <a:pPr rtl="0"/>
          <a:r>
            <a:rPr lang="en-US" dirty="0">
              <a:solidFill>
                <a:schemeClr val="tx1"/>
              </a:solidFill>
            </a:rPr>
            <a:t>Early Hearing Detection and Intervention (EHDI) and Part C - under WI Department of Health </a:t>
          </a:r>
          <a:r>
            <a:rPr lang="en-US" dirty="0">
              <a:solidFill>
                <a:schemeClr val="tx1"/>
              </a:solidFill>
              <a:latin typeface="Calibri Light" panose="020F0302020204030204"/>
            </a:rPr>
            <a:t>Services: </a:t>
          </a:r>
        </a:p>
      </dgm:t>
    </dgm:pt>
    <dgm:pt modelId="{22044A8E-E554-4E25-A868-D7CE81883DFC}" type="parTrans" cxnId="{D9950412-83FB-4B2C-AEEB-8307665301F8}">
      <dgm:prSet/>
      <dgm:spPr/>
      <dgm:t>
        <a:bodyPr/>
        <a:lstStyle/>
        <a:p>
          <a:endParaRPr lang="en-US"/>
        </a:p>
      </dgm:t>
    </dgm:pt>
    <dgm:pt modelId="{5E334628-1ED5-46ED-BC9B-685D1226EFBB}" type="sibTrans" cxnId="{D9950412-83FB-4B2C-AEEB-8307665301F8}">
      <dgm:prSet/>
      <dgm:spPr/>
      <dgm:t>
        <a:bodyPr/>
        <a:lstStyle/>
        <a:p>
          <a:endParaRPr lang="en-US"/>
        </a:p>
      </dgm:t>
    </dgm:pt>
    <dgm:pt modelId="{D372AB1C-AFAB-4B00-8971-81136730792B}">
      <dgm:prSet/>
      <dgm:spPr/>
      <dgm:t>
        <a:bodyPr/>
        <a:lstStyle/>
        <a:p>
          <a:r>
            <a:rPr lang="en-US" dirty="0">
              <a:solidFill>
                <a:schemeClr val="tx1"/>
              </a:solidFill>
            </a:rPr>
            <a:t>Part C - under Division of Medicaid Services</a:t>
          </a:r>
        </a:p>
      </dgm:t>
    </dgm:pt>
    <dgm:pt modelId="{54AB43A4-EAEB-4450-93FD-D6CD611B9871}" type="parTrans" cxnId="{18DA353C-FB4D-4663-875D-8BF8436337FB}">
      <dgm:prSet/>
      <dgm:spPr/>
      <dgm:t>
        <a:bodyPr/>
        <a:lstStyle/>
        <a:p>
          <a:endParaRPr lang="en-US"/>
        </a:p>
      </dgm:t>
    </dgm:pt>
    <dgm:pt modelId="{1623EF85-3111-40D2-952F-6337B5C779CD}" type="sibTrans" cxnId="{18DA353C-FB4D-4663-875D-8BF8436337FB}">
      <dgm:prSet/>
      <dgm:spPr/>
      <dgm:t>
        <a:bodyPr/>
        <a:lstStyle/>
        <a:p>
          <a:endParaRPr lang="en-US"/>
        </a:p>
      </dgm:t>
    </dgm:pt>
    <dgm:pt modelId="{65361B27-B13F-45FE-908F-364FDD9A6BA2}">
      <dgm:prSet/>
      <dgm:spPr/>
      <dgm:t>
        <a:bodyPr/>
        <a:lstStyle/>
        <a:p>
          <a:r>
            <a:rPr lang="en-US" dirty="0">
              <a:solidFill>
                <a:schemeClr val="tx1"/>
              </a:solidFill>
            </a:rPr>
            <a:t>Part C Program, county-based, with 72 individual programs</a:t>
          </a:r>
        </a:p>
      </dgm:t>
    </dgm:pt>
    <dgm:pt modelId="{20564FA5-5514-45A5-A97D-C2287AA789AF}" type="parTrans" cxnId="{59B60FFB-0F55-442E-B60B-7C4C0610C450}">
      <dgm:prSet/>
      <dgm:spPr/>
      <dgm:t>
        <a:bodyPr/>
        <a:lstStyle/>
        <a:p>
          <a:endParaRPr lang="en-US"/>
        </a:p>
      </dgm:t>
    </dgm:pt>
    <dgm:pt modelId="{C608288E-84D5-4DFF-9B4B-76C270FEDAC1}" type="sibTrans" cxnId="{59B60FFB-0F55-442E-B60B-7C4C0610C450}">
      <dgm:prSet/>
      <dgm:spPr/>
      <dgm:t>
        <a:bodyPr/>
        <a:lstStyle/>
        <a:p>
          <a:endParaRPr lang="en-US"/>
        </a:p>
      </dgm:t>
    </dgm:pt>
    <dgm:pt modelId="{8308ADF3-D9B9-4628-A1CE-CF2E0F8C536A}">
      <dgm:prSet/>
      <dgm:spPr/>
      <dgm:t>
        <a:bodyPr/>
        <a:lstStyle/>
        <a:p>
          <a:r>
            <a:rPr lang="en-US" dirty="0">
              <a:solidFill>
                <a:schemeClr val="tx1"/>
              </a:solidFill>
            </a:rPr>
            <a:t>Part C uses a primary coach approach to teaming in natural environment to deliver early intervention services</a:t>
          </a:r>
        </a:p>
      </dgm:t>
    </dgm:pt>
    <dgm:pt modelId="{612BD9F2-1DC9-4D56-AC1B-47E01CF50237}" type="parTrans" cxnId="{6C7CA38A-B94A-4BED-A4EB-480CA8D4CCD8}">
      <dgm:prSet/>
      <dgm:spPr/>
      <dgm:t>
        <a:bodyPr/>
        <a:lstStyle/>
        <a:p>
          <a:endParaRPr lang="en-US"/>
        </a:p>
      </dgm:t>
    </dgm:pt>
    <dgm:pt modelId="{0BD338BC-D7B4-419F-9179-C0A48A3BEBAE}" type="sibTrans" cxnId="{6C7CA38A-B94A-4BED-A4EB-480CA8D4CCD8}">
      <dgm:prSet/>
      <dgm:spPr/>
      <dgm:t>
        <a:bodyPr/>
        <a:lstStyle/>
        <a:p>
          <a:endParaRPr lang="en-US"/>
        </a:p>
      </dgm:t>
    </dgm:pt>
    <dgm:pt modelId="{DA1E56D8-F117-4F46-A879-A1AFF7CB69AF}">
      <dgm:prSet/>
      <dgm:spPr/>
      <dgm:t>
        <a:bodyPr/>
        <a:lstStyle/>
        <a:p>
          <a:r>
            <a:rPr lang="en-US" dirty="0">
              <a:solidFill>
                <a:schemeClr val="tx1"/>
              </a:solidFill>
            </a:rPr>
            <a:t>No “deafness specific” state-wide intervention program</a:t>
          </a:r>
        </a:p>
      </dgm:t>
    </dgm:pt>
    <dgm:pt modelId="{B3C91D21-1F91-41BE-8180-7895936CE546}" type="parTrans" cxnId="{593D30F3-8FF4-442A-AF6E-1A08B3EE3B8D}">
      <dgm:prSet/>
      <dgm:spPr/>
      <dgm:t>
        <a:bodyPr/>
        <a:lstStyle/>
        <a:p>
          <a:endParaRPr lang="en-US"/>
        </a:p>
      </dgm:t>
    </dgm:pt>
    <dgm:pt modelId="{47EA1F40-A63A-4B3A-80E7-E9D86D05CC3F}" type="sibTrans" cxnId="{593D30F3-8FF4-442A-AF6E-1A08B3EE3B8D}">
      <dgm:prSet/>
      <dgm:spPr/>
      <dgm:t>
        <a:bodyPr/>
        <a:lstStyle/>
        <a:p>
          <a:endParaRPr lang="en-US"/>
        </a:p>
      </dgm:t>
    </dgm:pt>
    <dgm:pt modelId="{0492250A-D05D-4430-BADF-A6ABD7DB90BF}">
      <dgm:prSet/>
      <dgm:spPr/>
      <dgm:t>
        <a:bodyPr/>
        <a:lstStyle/>
        <a:p>
          <a:r>
            <a:rPr lang="en-US" dirty="0">
              <a:solidFill>
                <a:schemeClr val="tx1"/>
              </a:solidFill>
            </a:rPr>
            <a:t>School for the Deaf outreach program provides training, technical support and materials but no direct Birth to 3 Program services.</a:t>
          </a:r>
        </a:p>
      </dgm:t>
    </dgm:pt>
    <dgm:pt modelId="{60F30A6C-66BA-4D3D-A2BA-65974A50DCA7}" type="parTrans" cxnId="{81328698-24A4-42BE-A104-A1DA6CF10471}">
      <dgm:prSet/>
      <dgm:spPr/>
      <dgm:t>
        <a:bodyPr/>
        <a:lstStyle/>
        <a:p>
          <a:endParaRPr lang="en-US"/>
        </a:p>
      </dgm:t>
    </dgm:pt>
    <dgm:pt modelId="{23DA9F8F-E2D7-4024-8AAB-CEC00D328852}" type="sibTrans" cxnId="{81328698-24A4-42BE-A104-A1DA6CF10471}">
      <dgm:prSet/>
      <dgm:spPr/>
      <dgm:t>
        <a:bodyPr/>
        <a:lstStyle/>
        <a:p>
          <a:endParaRPr lang="en-US"/>
        </a:p>
      </dgm:t>
    </dgm:pt>
    <dgm:pt modelId="{1577B1B1-FA50-4032-9C6D-2E6BDD846CF6}">
      <dgm:prSet phldr="0"/>
      <dgm:spPr/>
      <dgm:t>
        <a:bodyPr/>
        <a:lstStyle/>
        <a:p>
          <a:r>
            <a:rPr lang="en-US" dirty="0">
              <a:solidFill>
                <a:schemeClr val="tx1"/>
              </a:solidFill>
              <a:latin typeface="Calibri Light" panose="020F0302020204030204"/>
            </a:rPr>
            <a:t>EHDI</a:t>
          </a:r>
          <a:r>
            <a:rPr lang="en-US" dirty="0">
              <a:solidFill>
                <a:schemeClr val="tx1"/>
              </a:solidFill>
            </a:rPr>
            <a:t> - under Division of Public Health</a:t>
          </a:r>
        </a:p>
      </dgm:t>
    </dgm:pt>
    <dgm:pt modelId="{90D0B282-55A9-4F6E-84F6-C1C8D4F52FE6}" type="parTrans" cxnId="{9D9DA0AF-7735-459B-A2BB-A8FA4670D145}">
      <dgm:prSet/>
      <dgm:spPr/>
    </dgm:pt>
    <dgm:pt modelId="{6F4594C9-780E-46A3-A7EB-F998DEDC2A4B}" type="sibTrans" cxnId="{9D9DA0AF-7735-459B-A2BB-A8FA4670D145}">
      <dgm:prSet/>
      <dgm:spPr/>
    </dgm:pt>
    <dgm:pt modelId="{EF7D3EA5-57AB-49A7-B527-14ACF5ACB2B8}" type="pres">
      <dgm:prSet presAssocID="{C9C0E5D8-B052-447A-8D6B-78B7B659FD37}" presName="diagram" presStyleCnt="0">
        <dgm:presLayoutVars>
          <dgm:dir/>
          <dgm:resizeHandles val="exact"/>
        </dgm:presLayoutVars>
      </dgm:prSet>
      <dgm:spPr/>
    </dgm:pt>
    <dgm:pt modelId="{D9A5B051-35B1-4DAD-A303-99954AB65F24}" type="pres">
      <dgm:prSet presAssocID="{1A3339A7-B12A-492E-8C6A-A6D64002CFB6}" presName="node" presStyleLbl="node1" presStyleIdx="0" presStyleCnt="5">
        <dgm:presLayoutVars>
          <dgm:bulletEnabled val="1"/>
        </dgm:presLayoutVars>
      </dgm:prSet>
      <dgm:spPr/>
    </dgm:pt>
    <dgm:pt modelId="{F1AC1F09-082E-4302-BBD0-1A0702B641AB}" type="pres">
      <dgm:prSet presAssocID="{5E334628-1ED5-46ED-BC9B-685D1226EFBB}" presName="sibTrans" presStyleCnt="0"/>
      <dgm:spPr/>
    </dgm:pt>
    <dgm:pt modelId="{6F6FD337-60B6-469A-B00A-42F1B7163C2F}" type="pres">
      <dgm:prSet presAssocID="{65361B27-B13F-45FE-908F-364FDD9A6BA2}" presName="node" presStyleLbl="node1" presStyleIdx="1" presStyleCnt="5">
        <dgm:presLayoutVars>
          <dgm:bulletEnabled val="1"/>
        </dgm:presLayoutVars>
      </dgm:prSet>
      <dgm:spPr/>
    </dgm:pt>
    <dgm:pt modelId="{17B3122F-6C0F-47BE-B7ED-9C0D52EF6AE2}" type="pres">
      <dgm:prSet presAssocID="{C608288E-84D5-4DFF-9B4B-76C270FEDAC1}" presName="sibTrans" presStyleCnt="0"/>
      <dgm:spPr/>
    </dgm:pt>
    <dgm:pt modelId="{C097DC0F-EFC6-4FBC-A80F-E0286641CA92}" type="pres">
      <dgm:prSet presAssocID="{8308ADF3-D9B9-4628-A1CE-CF2E0F8C536A}" presName="node" presStyleLbl="node1" presStyleIdx="2" presStyleCnt="5">
        <dgm:presLayoutVars>
          <dgm:bulletEnabled val="1"/>
        </dgm:presLayoutVars>
      </dgm:prSet>
      <dgm:spPr/>
    </dgm:pt>
    <dgm:pt modelId="{D591FBB4-9FCB-45D3-ABA5-2517A9E2F5AB}" type="pres">
      <dgm:prSet presAssocID="{0BD338BC-D7B4-419F-9179-C0A48A3BEBAE}" presName="sibTrans" presStyleCnt="0"/>
      <dgm:spPr/>
    </dgm:pt>
    <dgm:pt modelId="{BFADFB51-88CE-4170-A5E6-E120B475E57C}" type="pres">
      <dgm:prSet presAssocID="{DA1E56D8-F117-4F46-A879-A1AFF7CB69AF}" presName="node" presStyleLbl="node1" presStyleIdx="3" presStyleCnt="5">
        <dgm:presLayoutVars>
          <dgm:bulletEnabled val="1"/>
        </dgm:presLayoutVars>
      </dgm:prSet>
      <dgm:spPr/>
    </dgm:pt>
    <dgm:pt modelId="{99A5F6CE-2B6A-408C-84D2-4BBE86D51841}" type="pres">
      <dgm:prSet presAssocID="{47EA1F40-A63A-4B3A-80E7-E9D86D05CC3F}" presName="sibTrans" presStyleCnt="0"/>
      <dgm:spPr/>
    </dgm:pt>
    <dgm:pt modelId="{A3376D74-7734-433B-BAF0-95911955E9E2}" type="pres">
      <dgm:prSet presAssocID="{0492250A-D05D-4430-BADF-A6ABD7DB90BF}" presName="node" presStyleLbl="node1" presStyleIdx="4" presStyleCnt="5">
        <dgm:presLayoutVars>
          <dgm:bulletEnabled val="1"/>
        </dgm:presLayoutVars>
      </dgm:prSet>
      <dgm:spPr/>
    </dgm:pt>
  </dgm:ptLst>
  <dgm:cxnLst>
    <dgm:cxn modelId="{D9950412-83FB-4B2C-AEEB-8307665301F8}" srcId="{C9C0E5D8-B052-447A-8D6B-78B7B659FD37}" destId="{1A3339A7-B12A-492E-8C6A-A6D64002CFB6}" srcOrd="0" destOrd="0" parTransId="{22044A8E-E554-4E25-A868-D7CE81883DFC}" sibTransId="{5E334628-1ED5-46ED-BC9B-685D1226EFBB}"/>
    <dgm:cxn modelId="{18DA353C-FB4D-4663-875D-8BF8436337FB}" srcId="{1A3339A7-B12A-492E-8C6A-A6D64002CFB6}" destId="{D372AB1C-AFAB-4B00-8971-81136730792B}" srcOrd="1" destOrd="0" parTransId="{54AB43A4-EAEB-4450-93FD-D6CD611B9871}" sibTransId="{1623EF85-3111-40D2-952F-6337B5C779CD}"/>
    <dgm:cxn modelId="{A2217A3C-4F45-4314-BB96-02FF75E3AB01}" type="presOf" srcId="{8308ADF3-D9B9-4628-A1CE-CF2E0F8C536A}" destId="{C097DC0F-EFC6-4FBC-A80F-E0286641CA92}" srcOrd="0" destOrd="0" presId="urn:microsoft.com/office/officeart/2005/8/layout/default"/>
    <dgm:cxn modelId="{1DF93B40-1FA9-44F8-9C66-65F718AE47BD}" type="presOf" srcId="{DA1E56D8-F117-4F46-A879-A1AFF7CB69AF}" destId="{BFADFB51-88CE-4170-A5E6-E120B475E57C}" srcOrd="0" destOrd="0" presId="urn:microsoft.com/office/officeart/2005/8/layout/default"/>
    <dgm:cxn modelId="{D63CAF7F-1AF7-434B-B074-CB269E52613F}" type="presOf" srcId="{C9C0E5D8-B052-447A-8D6B-78B7B659FD37}" destId="{EF7D3EA5-57AB-49A7-B527-14ACF5ACB2B8}" srcOrd="0" destOrd="0" presId="urn:microsoft.com/office/officeart/2005/8/layout/default"/>
    <dgm:cxn modelId="{6C7CA38A-B94A-4BED-A4EB-480CA8D4CCD8}" srcId="{C9C0E5D8-B052-447A-8D6B-78B7B659FD37}" destId="{8308ADF3-D9B9-4628-A1CE-CF2E0F8C536A}" srcOrd="2" destOrd="0" parTransId="{612BD9F2-1DC9-4D56-AC1B-47E01CF50237}" sibTransId="{0BD338BC-D7B4-419F-9179-C0A48A3BEBAE}"/>
    <dgm:cxn modelId="{81328698-24A4-42BE-A104-A1DA6CF10471}" srcId="{C9C0E5D8-B052-447A-8D6B-78B7B659FD37}" destId="{0492250A-D05D-4430-BADF-A6ABD7DB90BF}" srcOrd="4" destOrd="0" parTransId="{60F30A6C-66BA-4D3D-A2BA-65974A50DCA7}" sibTransId="{23DA9F8F-E2D7-4024-8AAB-CEC00D328852}"/>
    <dgm:cxn modelId="{AC0C4DA4-A822-46D3-A4A0-D0D9C24D2F15}" type="presOf" srcId="{D372AB1C-AFAB-4B00-8971-81136730792B}" destId="{D9A5B051-35B1-4DAD-A303-99954AB65F24}" srcOrd="0" destOrd="2" presId="urn:microsoft.com/office/officeart/2005/8/layout/default"/>
    <dgm:cxn modelId="{E2D76EAF-B6A1-47CB-8A75-C6182B170385}" type="presOf" srcId="{1A3339A7-B12A-492E-8C6A-A6D64002CFB6}" destId="{D9A5B051-35B1-4DAD-A303-99954AB65F24}" srcOrd="0" destOrd="0" presId="urn:microsoft.com/office/officeart/2005/8/layout/default"/>
    <dgm:cxn modelId="{9D9DA0AF-7735-459B-A2BB-A8FA4670D145}" srcId="{1A3339A7-B12A-492E-8C6A-A6D64002CFB6}" destId="{1577B1B1-FA50-4032-9C6D-2E6BDD846CF6}" srcOrd="0" destOrd="0" parTransId="{90D0B282-55A9-4F6E-84F6-C1C8D4F52FE6}" sibTransId="{6F4594C9-780E-46A3-A7EB-F998DEDC2A4B}"/>
    <dgm:cxn modelId="{758C1EC7-6D9E-4DBD-8565-C40E3E884854}" type="presOf" srcId="{1577B1B1-FA50-4032-9C6D-2E6BDD846CF6}" destId="{D9A5B051-35B1-4DAD-A303-99954AB65F24}" srcOrd="0" destOrd="1" presId="urn:microsoft.com/office/officeart/2005/8/layout/default"/>
    <dgm:cxn modelId="{2C49D6C7-B3BB-4FD1-BCF6-B6CF1F3B8734}" type="presOf" srcId="{0492250A-D05D-4430-BADF-A6ABD7DB90BF}" destId="{A3376D74-7734-433B-BAF0-95911955E9E2}" srcOrd="0" destOrd="0" presId="urn:microsoft.com/office/officeart/2005/8/layout/default"/>
    <dgm:cxn modelId="{67202FE3-D743-4120-A7D2-08F02F55961E}" type="presOf" srcId="{65361B27-B13F-45FE-908F-364FDD9A6BA2}" destId="{6F6FD337-60B6-469A-B00A-42F1B7163C2F}" srcOrd="0" destOrd="0" presId="urn:microsoft.com/office/officeart/2005/8/layout/default"/>
    <dgm:cxn modelId="{593D30F3-8FF4-442A-AF6E-1A08B3EE3B8D}" srcId="{C9C0E5D8-B052-447A-8D6B-78B7B659FD37}" destId="{DA1E56D8-F117-4F46-A879-A1AFF7CB69AF}" srcOrd="3" destOrd="0" parTransId="{B3C91D21-1F91-41BE-8180-7895936CE546}" sibTransId="{47EA1F40-A63A-4B3A-80E7-E9D86D05CC3F}"/>
    <dgm:cxn modelId="{59B60FFB-0F55-442E-B60B-7C4C0610C450}" srcId="{C9C0E5D8-B052-447A-8D6B-78B7B659FD37}" destId="{65361B27-B13F-45FE-908F-364FDD9A6BA2}" srcOrd="1" destOrd="0" parTransId="{20564FA5-5514-45A5-A97D-C2287AA789AF}" sibTransId="{C608288E-84D5-4DFF-9B4B-76C270FEDAC1}"/>
    <dgm:cxn modelId="{D9D87B4E-A734-45E6-9449-D0CD3A6AC858}" type="presParOf" srcId="{EF7D3EA5-57AB-49A7-B527-14ACF5ACB2B8}" destId="{D9A5B051-35B1-4DAD-A303-99954AB65F24}" srcOrd="0" destOrd="0" presId="urn:microsoft.com/office/officeart/2005/8/layout/default"/>
    <dgm:cxn modelId="{CC49210D-743C-49CC-81D5-6EBD46356841}" type="presParOf" srcId="{EF7D3EA5-57AB-49A7-B527-14ACF5ACB2B8}" destId="{F1AC1F09-082E-4302-BBD0-1A0702B641AB}" srcOrd="1" destOrd="0" presId="urn:microsoft.com/office/officeart/2005/8/layout/default"/>
    <dgm:cxn modelId="{264BFB16-3966-4457-A9D3-B8C2061B96D4}" type="presParOf" srcId="{EF7D3EA5-57AB-49A7-B527-14ACF5ACB2B8}" destId="{6F6FD337-60B6-469A-B00A-42F1B7163C2F}" srcOrd="2" destOrd="0" presId="urn:microsoft.com/office/officeart/2005/8/layout/default"/>
    <dgm:cxn modelId="{8D15B677-246E-4251-98A6-11B07B5DF589}" type="presParOf" srcId="{EF7D3EA5-57AB-49A7-B527-14ACF5ACB2B8}" destId="{17B3122F-6C0F-47BE-B7ED-9C0D52EF6AE2}" srcOrd="3" destOrd="0" presId="urn:microsoft.com/office/officeart/2005/8/layout/default"/>
    <dgm:cxn modelId="{16D9FA70-7804-482A-B81B-2EDC8A8BFAEA}" type="presParOf" srcId="{EF7D3EA5-57AB-49A7-B527-14ACF5ACB2B8}" destId="{C097DC0F-EFC6-4FBC-A80F-E0286641CA92}" srcOrd="4" destOrd="0" presId="urn:microsoft.com/office/officeart/2005/8/layout/default"/>
    <dgm:cxn modelId="{E6BEA37F-CDE8-4D2D-9AC9-02C2B0A936E8}" type="presParOf" srcId="{EF7D3EA5-57AB-49A7-B527-14ACF5ACB2B8}" destId="{D591FBB4-9FCB-45D3-ABA5-2517A9E2F5AB}" srcOrd="5" destOrd="0" presId="urn:microsoft.com/office/officeart/2005/8/layout/default"/>
    <dgm:cxn modelId="{E4A64147-5E95-44AB-9069-C0D3448D21D5}" type="presParOf" srcId="{EF7D3EA5-57AB-49A7-B527-14ACF5ACB2B8}" destId="{BFADFB51-88CE-4170-A5E6-E120B475E57C}" srcOrd="6" destOrd="0" presId="urn:microsoft.com/office/officeart/2005/8/layout/default"/>
    <dgm:cxn modelId="{12535DC7-3184-4727-B41A-FA463D5F464B}" type="presParOf" srcId="{EF7D3EA5-57AB-49A7-B527-14ACF5ACB2B8}" destId="{99A5F6CE-2B6A-408C-84D2-4BBE86D51841}" srcOrd="7" destOrd="0" presId="urn:microsoft.com/office/officeart/2005/8/layout/default"/>
    <dgm:cxn modelId="{8A73C5A9-AC9A-4EC2-BD6E-2EBA1BC8397E}" type="presParOf" srcId="{EF7D3EA5-57AB-49A7-B527-14ACF5ACB2B8}" destId="{A3376D74-7734-433B-BAF0-95911955E9E2}"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FDBDE02-E09E-47CD-A26B-48A658B3637C}"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E985A7DF-9300-4516-98C2-CBB8E6329AA9}">
      <dgm:prSet/>
      <dgm:spPr/>
      <dgm:t>
        <a:bodyPr/>
        <a:lstStyle/>
        <a:p>
          <a:pPr rtl="0"/>
          <a:r>
            <a:rPr lang="en-US" dirty="0"/>
            <a:t>Elizabeth Seeliger, Program Director,</a:t>
          </a:r>
          <a:r>
            <a:rPr lang="en-US" dirty="0">
              <a:latin typeface="Calibri Light" panose="020F0302020204030204"/>
            </a:rPr>
            <a:t> </a:t>
          </a:r>
          <a:r>
            <a:rPr lang="en-US" dirty="0"/>
            <a:t>WI Sound Beginnings </a:t>
          </a:r>
          <a:r>
            <a:rPr lang="en-US" u="sng" dirty="0">
              <a:hlinkClick xmlns:r="http://schemas.openxmlformats.org/officeDocument/2006/relationships" r:id="rId1"/>
            </a:rPr>
            <a:t>Elizabeth.Seeliger@dhs.wisconsin.gov</a:t>
          </a:r>
          <a:r>
            <a:rPr lang="en-US" dirty="0">
              <a:latin typeface="Calibri Light" panose="020F0302020204030204"/>
            </a:rPr>
            <a:t> </a:t>
          </a:r>
          <a:endParaRPr lang="en-US" dirty="0"/>
        </a:p>
      </dgm:t>
    </dgm:pt>
    <dgm:pt modelId="{266419D9-0199-4C3C-85D7-9BA7507A93DA}" type="parTrans" cxnId="{F3968B5B-FF7E-4FA0-96D0-37F9028EF63F}">
      <dgm:prSet/>
      <dgm:spPr/>
      <dgm:t>
        <a:bodyPr/>
        <a:lstStyle/>
        <a:p>
          <a:endParaRPr lang="en-US"/>
        </a:p>
      </dgm:t>
    </dgm:pt>
    <dgm:pt modelId="{DCB0B6BA-6E1E-4C62-8442-401C8D77C1F0}" type="sibTrans" cxnId="{F3968B5B-FF7E-4FA0-96D0-37F9028EF63F}">
      <dgm:prSet/>
      <dgm:spPr/>
      <dgm:t>
        <a:bodyPr/>
        <a:lstStyle/>
        <a:p>
          <a:endParaRPr lang="en-US"/>
        </a:p>
      </dgm:t>
    </dgm:pt>
    <dgm:pt modelId="{1C235A14-82A2-415E-B231-40F4262DDE54}">
      <dgm:prSet/>
      <dgm:spPr/>
      <dgm:t>
        <a:bodyPr/>
        <a:lstStyle/>
        <a:p>
          <a:r>
            <a:rPr lang="en-US" dirty="0"/>
            <a:t>Lori Wittemann, Children and Family Program Specialist, WI Birth to 3 Program </a:t>
          </a:r>
          <a:r>
            <a:rPr lang="en-US" dirty="0">
              <a:hlinkClick xmlns:r="http://schemas.openxmlformats.org/officeDocument/2006/relationships" r:id="rId2"/>
            </a:rPr>
            <a:t>lori.wittemann@wisconsin.gov</a:t>
          </a:r>
          <a:endParaRPr lang="en-US" dirty="0"/>
        </a:p>
      </dgm:t>
    </dgm:pt>
    <dgm:pt modelId="{9F6AD289-65B9-45CE-BF64-646F228358F7}" type="parTrans" cxnId="{C683784E-0602-4C82-A721-8479BBB5CC8E}">
      <dgm:prSet/>
      <dgm:spPr/>
      <dgm:t>
        <a:bodyPr/>
        <a:lstStyle/>
        <a:p>
          <a:endParaRPr lang="en-US"/>
        </a:p>
      </dgm:t>
    </dgm:pt>
    <dgm:pt modelId="{672C5ABB-CD0C-42EB-8E4B-370ECB53D36C}" type="sibTrans" cxnId="{C683784E-0602-4C82-A721-8479BBB5CC8E}">
      <dgm:prSet/>
      <dgm:spPr/>
      <dgm:t>
        <a:bodyPr/>
        <a:lstStyle/>
        <a:p>
          <a:endParaRPr lang="en-US"/>
        </a:p>
      </dgm:t>
    </dgm:pt>
    <dgm:pt modelId="{D5B81FDA-6515-4145-B373-08107351ED0E}">
      <dgm:prSet phldr="0"/>
      <dgm:spPr/>
      <dgm:t>
        <a:bodyPr/>
        <a:lstStyle/>
        <a:p>
          <a:pPr algn="l" rtl="0"/>
          <a:r>
            <a:rPr lang="en-US" dirty="0">
              <a:latin typeface="Tahoma"/>
              <a:ea typeface="Tahoma"/>
              <a:cs typeface="Tahoma"/>
            </a:rPr>
            <a:t>Christine Kometer,  </a:t>
          </a:r>
          <a:r>
            <a:rPr lang="en-US" dirty="0">
              <a:latin typeface="Calibri"/>
              <a:cs typeface="Calibri"/>
            </a:rPr>
            <a:t>Early Intervention  Coordinator CESA #1 Wisconsin Sound </a:t>
          </a:r>
          <a:r>
            <a:rPr lang="en-US" dirty="0">
              <a:latin typeface="Calibri"/>
              <a:cs typeface="Calibri"/>
              <a:hlinkClick xmlns:r="http://schemas.openxmlformats.org/officeDocument/2006/relationships" r:id="rId3"/>
            </a:rPr>
            <a:t>Beginnings ckometer@cesa1.k12.wi.us</a:t>
          </a:r>
          <a:endParaRPr lang="en-US" dirty="0">
            <a:latin typeface="Calibri Light" panose="020F0302020204030204"/>
            <a:cs typeface="Calibri Light" panose="020F0302020204030204"/>
          </a:endParaRPr>
        </a:p>
      </dgm:t>
    </dgm:pt>
    <dgm:pt modelId="{6F9573B9-619D-41EC-8626-D402768A4680}" type="parTrans" cxnId="{8D73E4CE-E4DD-4026-A054-BF9ECD41226A}">
      <dgm:prSet/>
      <dgm:spPr/>
      <dgm:t>
        <a:bodyPr/>
        <a:lstStyle/>
        <a:p>
          <a:endParaRPr lang="en-US"/>
        </a:p>
      </dgm:t>
    </dgm:pt>
    <dgm:pt modelId="{4876417A-E52C-4C22-86A4-C476CC9DE72B}" type="sibTrans" cxnId="{8D73E4CE-E4DD-4026-A054-BF9ECD41226A}">
      <dgm:prSet/>
      <dgm:spPr/>
      <dgm:t>
        <a:bodyPr/>
        <a:lstStyle/>
        <a:p>
          <a:endParaRPr lang="en-US"/>
        </a:p>
      </dgm:t>
    </dgm:pt>
    <dgm:pt modelId="{0C79179F-749B-4030-9F2D-5C3622D979F0}" type="pres">
      <dgm:prSet presAssocID="{FFDBDE02-E09E-47CD-A26B-48A658B3637C}" presName="vert0" presStyleCnt="0">
        <dgm:presLayoutVars>
          <dgm:dir/>
          <dgm:animOne val="branch"/>
          <dgm:animLvl val="lvl"/>
        </dgm:presLayoutVars>
      </dgm:prSet>
      <dgm:spPr/>
    </dgm:pt>
    <dgm:pt modelId="{D00FDAF7-F6BD-4137-9395-5791F6B19A4A}" type="pres">
      <dgm:prSet presAssocID="{E985A7DF-9300-4516-98C2-CBB8E6329AA9}" presName="thickLine" presStyleLbl="alignNode1" presStyleIdx="0" presStyleCnt="3"/>
      <dgm:spPr/>
    </dgm:pt>
    <dgm:pt modelId="{85A4BE52-9407-4175-98FB-B0EBC873D12A}" type="pres">
      <dgm:prSet presAssocID="{E985A7DF-9300-4516-98C2-CBB8E6329AA9}" presName="horz1" presStyleCnt="0"/>
      <dgm:spPr/>
    </dgm:pt>
    <dgm:pt modelId="{FFBDFA6F-1B34-41E0-A61A-65788D1B90DE}" type="pres">
      <dgm:prSet presAssocID="{E985A7DF-9300-4516-98C2-CBB8E6329AA9}" presName="tx1" presStyleLbl="revTx" presStyleIdx="0" presStyleCnt="3"/>
      <dgm:spPr/>
    </dgm:pt>
    <dgm:pt modelId="{5FA91161-0E31-4D88-8318-9DD780D9FE3C}" type="pres">
      <dgm:prSet presAssocID="{E985A7DF-9300-4516-98C2-CBB8E6329AA9}" presName="vert1" presStyleCnt="0"/>
      <dgm:spPr/>
    </dgm:pt>
    <dgm:pt modelId="{6834C50C-40D0-42E9-9E44-A6378F957BB9}" type="pres">
      <dgm:prSet presAssocID="{1C235A14-82A2-415E-B231-40F4262DDE54}" presName="thickLine" presStyleLbl="alignNode1" presStyleIdx="1" presStyleCnt="3"/>
      <dgm:spPr/>
    </dgm:pt>
    <dgm:pt modelId="{762E3308-F145-480B-9A78-F8A304766596}" type="pres">
      <dgm:prSet presAssocID="{1C235A14-82A2-415E-B231-40F4262DDE54}" presName="horz1" presStyleCnt="0"/>
      <dgm:spPr/>
    </dgm:pt>
    <dgm:pt modelId="{13EB684E-1C43-45E3-BF57-63E04DC90E70}" type="pres">
      <dgm:prSet presAssocID="{1C235A14-82A2-415E-B231-40F4262DDE54}" presName="tx1" presStyleLbl="revTx" presStyleIdx="1" presStyleCnt="3"/>
      <dgm:spPr/>
    </dgm:pt>
    <dgm:pt modelId="{B0A724DB-9FCB-49FB-B522-30F3370B5686}" type="pres">
      <dgm:prSet presAssocID="{1C235A14-82A2-415E-B231-40F4262DDE54}" presName="vert1" presStyleCnt="0"/>
      <dgm:spPr/>
    </dgm:pt>
    <dgm:pt modelId="{19609867-07CB-4839-9FFE-A5F3CF5E69B9}" type="pres">
      <dgm:prSet presAssocID="{D5B81FDA-6515-4145-B373-08107351ED0E}" presName="thickLine" presStyleLbl="alignNode1" presStyleIdx="2" presStyleCnt="3"/>
      <dgm:spPr/>
    </dgm:pt>
    <dgm:pt modelId="{612FEFF3-BC60-46AE-BE31-12DA325C5C19}" type="pres">
      <dgm:prSet presAssocID="{D5B81FDA-6515-4145-B373-08107351ED0E}" presName="horz1" presStyleCnt="0"/>
      <dgm:spPr/>
    </dgm:pt>
    <dgm:pt modelId="{7FFEB6A0-4418-4720-9FA2-746DE95AF954}" type="pres">
      <dgm:prSet presAssocID="{D5B81FDA-6515-4145-B373-08107351ED0E}" presName="tx1" presStyleLbl="revTx" presStyleIdx="2" presStyleCnt="3"/>
      <dgm:spPr/>
    </dgm:pt>
    <dgm:pt modelId="{6512EF71-1FBE-4305-B07E-4BE24388A8BD}" type="pres">
      <dgm:prSet presAssocID="{D5B81FDA-6515-4145-B373-08107351ED0E}" presName="vert1" presStyleCnt="0"/>
      <dgm:spPr/>
    </dgm:pt>
  </dgm:ptLst>
  <dgm:cxnLst>
    <dgm:cxn modelId="{FA2B390C-E886-4D01-AC73-C1A37D992D3B}" type="presOf" srcId="{E985A7DF-9300-4516-98C2-CBB8E6329AA9}" destId="{FFBDFA6F-1B34-41E0-A61A-65788D1B90DE}" srcOrd="0" destOrd="0" presId="urn:microsoft.com/office/officeart/2008/layout/LinedList"/>
    <dgm:cxn modelId="{F3968B5B-FF7E-4FA0-96D0-37F9028EF63F}" srcId="{FFDBDE02-E09E-47CD-A26B-48A658B3637C}" destId="{E985A7DF-9300-4516-98C2-CBB8E6329AA9}" srcOrd="0" destOrd="0" parTransId="{266419D9-0199-4C3C-85D7-9BA7507A93DA}" sibTransId="{DCB0B6BA-6E1E-4C62-8442-401C8D77C1F0}"/>
    <dgm:cxn modelId="{C610466D-6548-4557-B03A-69C0A8469640}" type="presOf" srcId="{1C235A14-82A2-415E-B231-40F4262DDE54}" destId="{13EB684E-1C43-45E3-BF57-63E04DC90E70}" srcOrd="0" destOrd="0" presId="urn:microsoft.com/office/officeart/2008/layout/LinedList"/>
    <dgm:cxn modelId="{C683784E-0602-4C82-A721-8479BBB5CC8E}" srcId="{FFDBDE02-E09E-47CD-A26B-48A658B3637C}" destId="{1C235A14-82A2-415E-B231-40F4262DDE54}" srcOrd="1" destOrd="0" parTransId="{9F6AD289-65B9-45CE-BF64-646F228358F7}" sibTransId="{672C5ABB-CD0C-42EB-8E4B-370ECB53D36C}"/>
    <dgm:cxn modelId="{8F168AC5-A87E-43EF-8DD0-9F0BEF80FF1D}" type="presOf" srcId="{FFDBDE02-E09E-47CD-A26B-48A658B3637C}" destId="{0C79179F-749B-4030-9F2D-5C3622D979F0}" srcOrd="0" destOrd="0" presId="urn:microsoft.com/office/officeart/2008/layout/LinedList"/>
    <dgm:cxn modelId="{8D73E4CE-E4DD-4026-A054-BF9ECD41226A}" srcId="{FFDBDE02-E09E-47CD-A26B-48A658B3637C}" destId="{D5B81FDA-6515-4145-B373-08107351ED0E}" srcOrd="2" destOrd="0" parTransId="{6F9573B9-619D-41EC-8626-D402768A4680}" sibTransId="{4876417A-E52C-4C22-86A4-C476CC9DE72B}"/>
    <dgm:cxn modelId="{ED8588D3-0EC3-42FB-9649-B913904C46B7}" type="presOf" srcId="{D5B81FDA-6515-4145-B373-08107351ED0E}" destId="{7FFEB6A0-4418-4720-9FA2-746DE95AF954}" srcOrd="0" destOrd="0" presId="urn:microsoft.com/office/officeart/2008/layout/LinedList"/>
    <dgm:cxn modelId="{BE8AADAB-4586-403D-83F6-8CD93C2E767B}" type="presParOf" srcId="{0C79179F-749B-4030-9F2D-5C3622D979F0}" destId="{D00FDAF7-F6BD-4137-9395-5791F6B19A4A}" srcOrd="0" destOrd="0" presId="urn:microsoft.com/office/officeart/2008/layout/LinedList"/>
    <dgm:cxn modelId="{03EA2EB8-2761-4777-9B36-343F363A47AF}" type="presParOf" srcId="{0C79179F-749B-4030-9F2D-5C3622D979F0}" destId="{85A4BE52-9407-4175-98FB-B0EBC873D12A}" srcOrd="1" destOrd="0" presId="urn:microsoft.com/office/officeart/2008/layout/LinedList"/>
    <dgm:cxn modelId="{EABB7C21-8C48-402F-AD57-7D1A48F00D0A}" type="presParOf" srcId="{85A4BE52-9407-4175-98FB-B0EBC873D12A}" destId="{FFBDFA6F-1B34-41E0-A61A-65788D1B90DE}" srcOrd="0" destOrd="0" presId="urn:microsoft.com/office/officeart/2008/layout/LinedList"/>
    <dgm:cxn modelId="{1DAE081E-5AF2-4A34-83C6-CC6A421F1160}" type="presParOf" srcId="{85A4BE52-9407-4175-98FB-B0EBC873D12A}" destId="{5FA91161-0E31-4D88-8318-9DD780D9FE3C}" srcOrd="1" destOrd="0" presId="urn:microsoft.com/office/officeart/2008/layout/LinedList"/>
    <dgm:cxn modelId="{3B07C207-5C88-495A-BD36-F9CCC3E91615}" type="presParOf" srcId="{0C79179F-749B-4030-9F2D-5C3622D979F0}" destId="{6834C50C-40D0-42E9-9E44-A6378F957BB9}" srcOrd="2" destOrd="0" presId="urn:microsoft.com/office/officeart/2008/layout/LinedList"/>
    <dgm:cxn modelId="{7D820732-5575-4153-B2F9-DAA24D077BAC}" type="presParOf" srcId="{0C79179F-749B-4030-9F2D-5C3622D979F0}" destId="{762E3308-F145-480B-9A78-F8A304766596}" srcOrd="3" destOrd="0" presId="urn:microsoft.com/office/officeart/2008/layout/LinedList"/>
    <dgm:cxn modelId="{D12571AE-FA41-4133-8815-9919E568BDA3}" type="presParOf" srcId="{762E3308-F145-480B-9A78-F8A304766596}" destId="{13EB684E-1C43-45E3-BF57-63E04DC90E70}" srcOrd="0" destOrd="0" presId="urn:microsoft.com/office/officeart/2008/layout/LinedList"/>
    <dgm:cxn modelId="{EACE5BE2-2B03-4B04-B232-43A7332110DA}" type="presParOf" srcId="{762E3308-F145-480B-9A78-F8A304766596}" destId="{B0A724DB-9FCB-49FB-B522-30F3370B5686}" srcOrd="1" destOrd="0" presId="urn:microsoft.com/office/officeart/2008/layout/LinedList"/>
    <dgm:cxn modelId="{09095863-DFF8-495B-A2C8-20C7F3931D8F}" type="presParOf" srcId="{0C79179F-749B-4030-9F2D-5C3622D979F0}" destId="{19609867-07CB-4839-9FFE-A5F3CF5E69B9}" srcOrd="4" destOrd="0" presId="urn:microsoft.com/office/officeart/2008/layout/LinedList"/>
    <dgm:cxn modelId="{EDCE84E7-F5AB-4209-920C-719B7EF73918}" type="presParOf" srcId="{0C79179F-749B-4030-9F2D-5C3622D979F0}" destId="{612FEFF3-BC60-46AE-BE31-12DA325C5C19}" srcOrd="5" destOrd="0" presId="urn:microsoft.com/office/officeart/2008/layout/LinedList"/>
    <dgm:cxn modelId="{68E2597F-0B1C-4B7E-B5F1-BF2E2EE62D29}" type="presParOf" srcId="{612FEFF3-BC60-46AE-BE31-12DA325C5C19}" destId="{7FFEB6A0-4418-4720-9FA2-746DE95AF954}" srcOrd="0" destOrd="0" presId="urn:microsoft.com/office/officeart/2008/layout/LinedList"/>
    <dgm:cxn modelId="{A521298C-7658-48BA-B003-B2A06505E894}" type="presParOf" srcId="{612FEFF3-BC60-46AE-BE31-12DA325C5C19}" destId="{6512EF71-1FBE-4305-B07E-4BE24388A8B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B5518-3895-4CF9-84B2-F3217DB8FA00}">
      <dsp:nvSpPr>
        <dsp:cNvPr id="0" name=""/>
        <dsp:cNvSpPr/>
      </dsp:nvSpPr>
      <dsp:spPr>
        <a:xfrm>
          <a:off x="0" y="1790"/>
          <a:ext cx="6842548"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D3CB3C2-4C3B-4180-AC4D-017D81EB1C8F}">
      <dsp:nvSpPr>
        <dsp:cNvPr id="0" name=""/>
        <dsp:cNvSpPr/>
      </dsp:nvSpPr>
      <dsp:spPr>
        <a:xfrm>
          <a:off x="0" y="1790"/>
          <a:ext cx="6842548" cy="333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Introductions/Icebreaker </a:t>
          </a:r>
        </a:p>
      </dsp:txBody>
      <dsp:txXfrm>
        <a:off x="0" y="1790"/>
        <a:ext cx="6842548" cy="333107"/>
      </dsp:txXfrm>
    </dsp:sp>
    <dsp:sp modelId="{0DF6D1B6-43E9-42E8-8E5B-8AA12BCE329A}">
      <dsp:nvSpPr>
        <dsp:cNvPr id="0" name=""/>
        <dsp:cNvSpPr/>
      </dsp:nvSpPr>
      <dsp:spPr>
        <a:xfrm>
          <a:off x="0" y="334898"/>
          <a:ext cx="6842548"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2710FF0-CBC3-4624-B443-B0555A6581B0}">
      <dsp:nvSpPr>
        <dsp:cNvPr id="0" name=""/>
        <dsp:cNvSpPr/>
      </dsp:nvSpPr>
      <dsp:spPr>
        <a:xfrm>
          <a:off x="0" y="334898"/>
          <a:ext cx="6842548" cy="333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t>Gift 1</a:t>
          </a:r>
          <a:r>
            <a:rPr lang="en-US" sz="1800" kern="1200" dirty="0">
              <a:latin typeface="Calibri Light" panose="020F0302020204030204"/>
            </a:rPr>
            <a:t> </a:t>
          </a:r>
          <a:endParaRPr lang="en-US" sz="1800" kern="1200" dirty="0"/>
        </a:p>
      </dsp:txBody>
      <dsp:txXfrm>
        <a:off x="0" y="334898"/>
        <a:ext cx="6842548" cy="333107"/>
      </dsp:txXfrm>
    </dsp:sp>
    <dsp:sp modelId="{888D303A-0914-4D23-AD09-3FF1FF7BC2A5}">
      <dsp:nvSpPr>
        <dsp:cNvPr id="0" name=""/>
        <dsp:cNvSpPr/>
      </dsp:nvSpPr>
      <dsp:spPr>
        <a:xfrm>
          <a:off x="0" y="668005"/>
          <a:ext cx="6842548"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E11EBBD-C4AA-4138-9D8C-FEBD8A4149A5}">
      <dsp:nvSpPr>
        <dsp:cNvPr id="0" name=""/>
        <dsp:cNvSpPr/>
      </dsp:nvSpPr>
      <dsp:spPr>
        <a:xfrm>
          <a:off x="0" y="668005"/>
          <a:ext cx="6842548" cy="333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Privacy and Confidentiality </a:t>
          </a:r>
          <a:r>
            <a:rPr lang="en-US" sz="1800" kern="1200" dirty="0">
              <a:latin typeface="Calibri Light" panose="020F0302020204030204"/>
            </a:rPr>
            <a:t>Discussion</a:t>
          </a:r>
          <a:endParaRPr lang="en-US" sz="1800" kern="1200" dirty="0"/>
        </a:p>
      </dsp:txBody>
      <dsp:txXfrm>
        <a:off x="0" y="668005"/>
        <a:ext cx="6842548" cy="333107"/>
      </dsp:txXfrm>
    </dsp:sp>
    <dsp:sp modelId="{6C08080B-6D36-4F17-8010-D46FCA189A33}">
      <dsp:nvSpPr>
        <dsp:cNvPr id="0" name=""/>
        <dsp:cNvSpPr/>
      </dsp:nvSpPr>
      <dsp:spPr>
        <a:xfrm>
          <a:off x="0" y="1001112"/>
          <a:ext cx="6842548"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12CCBEB-C031-4C5E-A3DB-8D0E8074E4F6}">
      <dsp:nvSpPr>
        <dsp:cNvPr id="0" name=""/>
        <dsp:cNvSpPr/>
      </dsp:nvSpPr>
      <dsp:spPr>
        <a:xfrm>
          <a:off x="0" y="1001112"/>
          <a:ext cx="6842548" cy="333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Break</a:t>
          </a:r>
        </a:p>
      </dsp:txBody>
      <dsp:txXfrm>
        <a:off x="0" y="1001112"/>
        <a:ext cx="6842548" cy="333107"/>
      </dsp:txXfrm>
    </dsp:sp>
    <dsp:sp modelId="{435ACD15-7B95-4592-AA2C-D63B79EA8229}">
      <dsp:nvSpPr>
        <dsp:cNvPr id="0" name=""/>
        <dsp:cNvSpPr/>
      </dsp:nvSpPr>
      <dsp:spPr>
        <a:xfrm>
          <a:off x="0" y="1334219"/>
          <a:ext cx="6842548"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0C5464D-5893-4AF5-95BE-147D124B8EDD}">
      <dsp:nvSpPr>
        <dsp:cNvPr id="0" name=""/>
        <dsp:cNvSpPr/>
      </dsp:nvSpPr>
      <dsp:spPr>
        <a:xfrm>
          <a:off x="0" y="1334219"/>
          <a:ext cx="6842548" cy="333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t>Addressing Data Sharing: Privacy regulations/requirements</a:t>
          </a:r>
          <a:r>
            <a:rPr lang="en-US" sz="1800" kern="1200" dirty="0">
              <a:latin typeface="Calibri Light" panose="020F0302020204030204"/>
            </a:rPr>
            <a:t> </a:t>
          </a:r>
          <a:endParaRPr lang="en-US" sz="1800" kern="1200" dirty="0"/>
        </a:p>
      </dsp:txBody>
      <dsp:txXfrm>
        <a:off x="0" y="1334219"/>
        <a:ext cx="6842548" cy="333107"/>
      </dsp:txXfrm>
    </dsp:sp>
    <dsp:sp modelId="{BA516016-D84A-4F1D-93B6-CCF613A78EDC}">
      <dsp:nvSpPr>
        <dsp:cNvPr id="0" name=""/>
        <dsp:cNvSpPr/>
      </dsp:nvSpPr>
      <dsp:spPr>
        <a:xfrm>
          <a:off x="0" y="1667326"/>
          <a:ext cx="6842548"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2699B2E-E1D8-4E0A-BDB1-9AD9EEEA3A16}">
      <dsp:nvSpPr>
        <dsp:cNvPr id="0" name=""/>
        <dsp:cNvSpPr/>
      </dsp:nvSpPr>
      <dsp:spPr>
        <a:xfrm>
          <a:off x="0" y="1667326"/>
          <a:ext cx="6842548" cy="333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Gift 2</a:t>
          </a:r>
        </a:p>
      </dsp:txBody>
      <dsp:txXfrm>
        <a:off x="0" y="1667326"/>
        <a:ext cx="6842548" cy="333107"/>
      </dsp:txXfrm>
    </dsp:sp>
    <dsp:sp modelId="{FFB7CEB4-76C2-41B9-92F3-6131024274CE}">
      <dsp:nvSpPr>
        <dsp:cNvPr id="0" name=""/>
        <dsp:cNvSpPr/>
      </dsp:nvSpPr>
      <dsp:spPr>
        <a:xfrm>
          <a:off x="0" y="2000433"/>
          <a:ext cx="6842548"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C756E78-65C8-4FD5-9AD7-86DD636764AB}">
      <dsp:nvSpPr>
        <dsp:cNvPr id="0" name=""/>
        <dsp:cNvSpPr/>
      </dsp:nvSpPr>
      <dsp:spPr>
        <a:xfrm>
          <a:off x="0" y="2000433"/>
          <a:ext cx="6842548" cy="333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State presentations: Michigan and Wisconsin</a:t>
          </a:r>
        </a:p>
      </dsp:txBody>
      <dsp:txXfrm>
        <a:off x="0" y="2000433"/>
        <a:ext cx="6842548" cy="333107"/>
      </dsp:txXfrm>
    </dsp:sp>
    <dsp:sp modelId="{B874A47B-80DD-4DF7-ADC3-66846EB4609B}">
      <dsp:nvSpPr>
        <dsp:cNvPr id="0" name=""/>
        <dsp:cNvSpPr/>
      </dsp:nvSpPr>
      <dsp:spPr>
        <a:xfrm>
          <a:off x="0" y="2333540"/>
          <a:ext cx="6842548"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4815945-EC67-4C54-9BFF-18ABF87E4578}">
      <dsp:nvSpPr>
        <dsp:cNvPr id="0" name=""/>
        <dsp:cNvSpPr/>
      </dsp:nvSpPr>
      <dsp:spPr>
        <a:xfrm>
          <a:off x="0" y="2333540"/>
          <a:ext cx="6842548" cy="333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Stretch Break</a:t>
          </a:r>
        </a:p>
      </dsp:txBody>
      <dsp:txXfrm>
        <a:off x="0" y="2333540"/>
        <a:ext cx="6842548" cy="333107"/>
      </dsp:txXfrm>
    </dsp:sp>
    <dsp:sp modelId="{0D7370DE-B4DB-4551-BB7C-033A4B1EE481}">
      <dsp:nvSpPr>
        <dsp:cNvPr id="0" name=""/>
        <dsp:cNvSpPr/>
      </dsp:nvSpPr>
      <dsp:spPr>
        <a:xfrm>
          <a:off x="0" y="2666647"/>
          <a:ext cx="6842548"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DB000F4-4574-4758-A140-1D9F6D9AE703}">
      <dsp:nvSpPr>
        <dsp:cNvPr id="0" name=""/>
        <dsp:cNvSpPr/>
      </dsp:nvSpPr>
      <dsp:spPr>
        <a:xfrm>
          <a:off x="0" y="2666647"/>
          <a:ext cx="6842548" cy="333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Gift 3</a:t>
          </a:r>
        </a:p>
      </dsp:txBody>
      <dsp:txXfrm>
        <a:off x="0" y="2666647"/>
        <a:ext cx="6842548" cy="333107"/>
      </dsp:txXfrm>
    </dsp:sp>
    <dsp:sp modelId="{00C6C92D-00C5-4A1B-A4A4-D3F33F4A3FB8}">
      <dsp:nvSpPr>
        <dsp:cNvPr id="0" name=""/>
        <dsp:cNvSpPr/>
      </dsp:nvSpPr>
      <dsp:spPr>
        <a:xfrm>
          <a:off x="0" y="2999754"/>
          <a:ext cx="6842548"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932CC82-3962-4E59-9E40-B27E5F62FBF9}">
      <dsp:nvSpPr>
        <dsp:cNvPr id="0" name=""/>
        <dsp:cNvSpPr/>
      </dsp:nvSpPr>
      <dsp:spPr>
        <a:xfrm>
          <a:off x="0" y="2999754"/>
          <a:ext cx="6842548" cy="333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Share Website and other Resources</a:t>
          </a:r>
        </a:p>
      </dsp:txBody>
      <dsp:txXfrm>
        <a:off x="0" y="2999754"/>
        <a:ext cx="6842548" cy="333107"/>
      </dsp:txXfrm>
    </dsp:sp>
    <dsp:sp modelId="{3A8E8938-1681-4CB3-A3ED-BEA9BAAEF4E3}">
      <dsp:nvSpPr>
        <dsp:cNvPr id="0" name=""/>
        <dsp:cNvSpPr/>
      </dsp:nvSpPr>
      <dsp:spPr>
        <a:xfrm>
          <a:off x="0" y="3332861"/>
          <a:ext cx="6842548"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265D126-D735-4F50-8247-689F90DB6CB5}">
      <dsp:nvSpPr>
        <dsp:cNvPr id="0" name=""/>
        <dsp:cNvSpPr/>
      </dsp:nvSpPr>
      <dsp:spPr>
        <a:xfrm>
          <a:off x="0" y="3332861"/>
          <a:ext cx="6842548" cy="333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Wrap-up, next steps, getting your TA needs met</a:t>
          </a:r>
        </a:p>
      </dsp:txBody>
      <dsp:txXfrm>
        <a:off x="0" y="3332861"/>
        <a:ext cx="6842548" cy="3331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1C09DA-9DB4-4D7B-9C28-70DD64C1879F}">
      <dsp:nvSpPr>
        <dsp:cNvPr id="0" name=""/>
        <dsp:cNvSpPr/>
      </dsp:nvSpPr>
      <dsp:spPr>
        <a:xfrm>
          <a:off x="0" y="1104365"/>
          <a:ext cx="6263640" cy="15590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a:t>Michigan</a:t>
          </a:r>
        </a:p>
      </dsp:txBody>
      <dsp:txXfrm>
        <a:off x="76105" y="1180470"/>
        <a:ext cx="6111430" cy="1406815"/>
      </dsp:txXfrm>
    </dsp:sp>
    <dsp:sp modelId="{0ABCC485-3D31-41FC-A10A-979E6975AF46}">
      <dsp:nvSpPr>
        <dsp:cNvPr id="0" name=""/>
        <dsp:cNvSpPr/>
      </dsp:nvSpPr>
      <dsp:spPr>
        <a:xfrm>
          <a:off x="0" y="2850590"/>
          <a:ext cx="6263640" cy="155902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a:t>Wisconsin</a:t>
          </a:r>
        </a:p>
      </dsp:txBody>
      <dsp:txXfrm>
        <a:off x="76105" y="2926695"/>
        <a:ext cx="6111430" cy="14068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C48639-196D-4192-AAC8-3CE1733B794F}">
      <dsp:nvSpPr>
        <dsp:cNvPr id="0" name=""/>
        <dsp:cNvSpPr/>
      </dsp:nvSpPr>
      <dsp:spPr>
        <a:xfrm>
          <a:off x="0" y="0"/>
          <a:ext cx="1220189" cy="37837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 </a:t>
          </a:r>
          <a:r>
            <a:rPr lang="en-US" sz="1600" b="1" kern="1200" dirty="0">
              <a:latin typeface="Arial" panose="020B0604020202020204" pitchFamily="34" charset="0"/>
              <a:cs typeface="Arial" panose="020B0604020202020204" pitchFamily="34" charset="0"/>
            </a:rPr>
            <a:t>1 month </a:t>
          </a:r>
          <a:r>
            <a:rPr lang="en-US" sz="1600" kern="1200" dirty="0">
              <a:latin typeface="Arial" panose="020B0604020202020204" pitchFamily="34" charset="0"/>
              <a:cs typeface="Arial" panose="020B0604020202020204" pitchFamily="34" charset="0"/>
            </a:rPr>
            <a:t>hearing screen</a:t>
          </a:r>
        </a:p>
      </dsp:txBody>
      <dsp:txXfrm>
        <a:off x="0" y="0"/>
        <a:ext cx="1220189" cy="1135116"/>
      </dsp:txXfrm>
    </dsp:sp>
    <dsp:sp modelId="{CC684FD9-0E2D-4A7C-8A1D-22362BA0861A}">
      <dsp:nvSpPr>
        <dsp:cNvPr id="0" name=""/>
        <dsp:cNvSpPr/>
      </dsp:nvSpPr>
      <dsp:spPr>
        <a:xfrm>
          <a:off x="123262" y="1136224"/>
          <a:ext cx="976151" cy="11408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rial" panose="020B0604020202020204" pitchFamily="34" charset="0"/>
              <a:cs typeface="Arial" panose="020B0604020202020204" pitchFamily="34" charset="0"/>
            </a:rPr>
            <a:t>95.7%</a:t>
          </a:r>
        </a:p>
      </dsp:txBody>
      <dsp:txXfrm>
        <a:off x="151852" y="1164814"/>
        <a:ext cx="918971" cy="1083663"/>
      </dsp:txXfrm>
    </dsp:sp>
    <dsp:sp modelId="{A121BACC-7AEA-4E9F-9349-AED0766CFB8E}">
      <dsp:nvSpPr>
        <dsp:cNvPr id="0" name=""/>
        <dsp:cNvSpPr/>
      </dsp:nvSpPr>
      <dsp:spPr>
        <a:xfrm>
          <a:off x="123262" y="2463071"/>
          <a:ext cx="976151" cy="11408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rial" panose="020B0604020202020204" pitchFamily="34" charset="0"/>
              <a:cs typeface="Arial" panose="020B0604020202020204" pitchFamily="34" charset="0"/>
            </a:rPr>
            <a:t>Met</a:t>
          </a:r>
        </a:p>
      </dsp:txBody>
      <dsp:txXfrm>
        <a:off x="151852" y="2491661"/>
        <a:ext cx="918971" cy="1083663"/>
      </dsp:txXfrm>
    </dsp:sp>
    <dsp:sp modelId="{A4FDBD0C-5F78-4BBF-8F0F-FCA760D1925D}">
      <dsp:nvSpPr>
        <dsp:cNvPr id="0" name=""/>
        <dsp:cNvSpPr/>
      </dsp:nvSpPr>
      <dsp:spPr>
        <a:xfrm>
          <a:off x="1312947" y="0"/>
          <a:ext cx="1220189" cy="37837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3 months </a:t>
          </a:r>
          <a:r>
            <a:rPr lang="en-US" sz="1600" kern="1200" dirty="0">
              <a:latin typeface="Arial" panose="020B0604020202020204" pitchFamily="34" charset="0"/>
              <a:cs typeface="Arial" panose="020B0604020202020204" pitchFamily="34" charset="0"/>
            </a:rPr>
            <a:t>diagnostic test</a:t>
          </a:r>
        </a:p>
      </dsp:txBody>
      <dsp:txXfrm>
        <a:off x="1312947" y="0"/>
        <a:ext cx="1220189" cy="1135116"/>
      </dsp:txXfrm>
    </dsp:sp>
    <dsp:sp modelId="{D141AF44-45AF-4A7A-9AF1-4895C46A84D3}">
      <dsp:nvSpPr>
        <dsp:cNvPr id="0" name=""/>
        <dsp:cNvSpPr/>
      </dsp:nvSpPr>
      <dsp:spPr>
        <a:xfrm>
          <a:off x="1434965" y="1136224"/>
          <a:ext cx="976151" cy="11408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rial" panose="020B0604020202020204" pitchFamily="34" charset="0"/>
              <a:cs typeface="Arial" panose="020B0604020202020204" pitchFamily="34" charset="0"/>
            </a:rPr>
            <a:t>18.6%</a:t>
          </a:r>
        </a:p>
      </dsp:txBody>
      <dsp:txXfrm>
        <a:off x="1463555" y="1164814"/>
        <a:ext cx="918971" cy="1083663"/>
      </dsp:txXfrm>
    </dsp:sp>
    <dsp:sp modelId="{3D0DF712-1B6F-4EBD-A456-4689E8E22E5A}">
      <dsp:nvSpPr>
        <dsp:cNvPr id="0" name=""/>
        <dsp:cNvSpPr/>
      </dsp:nvSpPr>
      <dsp:spPr>
        <a:xfrm>
          <a:off x="1434965" y="2452582"/>
          <a:ext cx="976151" cy="11408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rial" panose="020B0604020202020204" pitchFamily="34" charset="0"/>
              <a:cs typeface="Arial" panose="020B0604020202020204" pitchFamily="34" charset="0"/>
            </a:rPr>
            <a:t>Unmet</a:t>
          </a:r>
        </a:p>
      </dsp:txBody>
      <dsp:txXfrm>
        <a:off x="1463555" y="2481172"/>
        <a:ext cx="918971" cy="1083663"/>
      </dsp:txXfrm>
    </dsp:sp>
    <dsp:sp modelId="{197CEFE7-6F50-48DA-B827-B570CEB83DF7}">
      <dsp:nvSpPr>
        <dsp:cNvPr id="0" name=""/>
        <dsp:cNvSpPr/>
      </dsp:nvSpPr>
      <dsp:spPr>
        <a:xfrm>
          <a:off x="2629934" y="0"/>
          <a:ext cx="1220189" cy="37837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6 months </a:t>
          </a:r>
          <a:r>
            <a:rPr lang="en-US" sz="1600" kern="1200" dirty="0">
              <a:latin typeface="Arial" panose="020B0604020202020204" pitchFamily="34" charset="0"/>
              <a:cs typeface="Arial" panose="020B0604020202020204" pitchFamily="34" charset="0"/>
            </a:rPr>
            <a:t>enrollment into early intervention</a:t>
          </a:r>
        </a:p>
      </dsp:txBody>
      <dsp:txXfrm>
        <a:off x="2629934" y="0"/>
        <a:ext cx="1220189" cy="1135116"/>
      </dsp:txXfrm>
    </dsp:sp>
    <dsp:sp modelId="{13C08E98-509A-4AF7-9A04-669D051DF440}">
      <dsp:nvSpPr>
        <dsp:cNvPr id="0" name=""/>
        <dsp:cNvSpPr/>
      </dsp:nvSpPr>
      <dsp:spPr>
        <a:xfrm>
          <a:off x="2746669" y="1136224"/>
          <a:ext cx="976151" cy="11408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rial" panose="020B0604020202020204" pitchFamily="34" charset="0"/>
              <a:cs typeface="Arial" panose="020B0604020202020204" pitchFamily="34" charset="0"/>
            </a:rPr>
            <a:t>36.0%</a:t>
          </a:r>
        </a:p>
      </dsp:txBody>
      <dsp:txXfrm>
        <a:off x="2775259" y="1164814"/>
        <a:ext cx="918971" cy="1083663"/>
      </dsp:txXfrm>
    </dsp:sp>
    <dsp:sp modelId="{00C707E3-7C76-49A5-9A36-B09FB51C4B10}">
      <dsp:nvSpPr>
        <dsp:cNvPr id="0" name=""/>
        <dsp:cNvSpPr/>
      </dsp:nvSpPr>
      <dsp:spPr>
        <a:xfrm>
          <a:off x="2746669" y="2452582"/>
          <a:ext cx="976151" cy="11408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rial" panose="020B0604020202020204" pitchFamily="34" charset="0"/>
              <a:cs typeface="Arial" panose="020B0604020202020204" pitchFamily="34" charset="0"/>
            </a:rPr>
            <a:t>Unmet</a:t>
          </a:r>
        </a:p>
      </dsp:txBody>
      <dsp:txXfrm>
        <a:off x="2775259" y="2481172"/>
        <a:ext cx="918971" cy="1083663"/>
      </dsp:txXfrm>
    </dsp:sp>
    <dsp:sp modelId="{4444FCDA-2EE1-4EAA-985B-A0108345717F}">
      <dsp:nvSpPr>
        <dsp:cNvPr id="0" name=""/>
        <dsp:cNvSpPr/>
      </dsp:nvSpPr>
      <dsp:spPr>
        <a:xfrm>
          <a:off x="3937597" y="0"/>
          <a:ext cx="1220189" cy="37837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Lost to Follow-Up</a:t>
          </a:r>
        </a:p>
      </dsp:txBody>
      <dsp:txXfrm>
        <a:off x="3937597" y="0"/>
        <a:ext cx="1220189" cy="1135116"/>
      </dsp:txXfrm>
    </dsp:sp>
    <dsp:sp modelId="{C2914D82-7304-4D22-8F74-8F9F6A368697}">
      <dsp:nvSpPr>
        <dsp:cNvPr id="0" name=""/>
        <dsp:cNvSpPr/>
      </dsp:nvSpPr>
      <dsp:spPr>
        <a:xfrm>
          <a:off x="4058373" y="1135116"/>
          <a:ext cx="976151" cy="24594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marL="0" lvl="0" indent="0" algn="ctr" defTabSz="933450">
            <a:lnSpc>
              <a:spcPct val="90000"/>
            </a:lnSpc>
            <a:spcBef>
              <a:spcPct val="0"/>
            </a:spcBef>
            <a:spcAft>
              <a:spcPct val="35000"/>
            </a:spcAft>
            <a:buNone/>
          </a:pPr>
          <a:r>
            <a:rPr lang="en-US" sz="2100" kern="1200" dirty="0"/>
            <a:t>49.7%</a:t>
          </a:r>
        </a:p>
      </dsp:txBody>
      <dsp:txXfrm>
        <a:off x="4086963" y="1163706"/>
        <a:ext cx="918971" cy="24022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039B2C-FFC4-444E-BA61-EEB4D740CA8D}">
      <dsp:nvSpPr>
        <dsp:cNvPr id="0" name=""/>
        <dsp:cNvSpPr/>
      </dsp:nvSpPr>
      <dsp:spPr>
        <a:xfrm>
          <a:off x="0" y="343847"/>
          <a:ext cx="5257800" cy="2116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8064" tIns="437388" rIns="408064"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EHDI Advisory Meetings</a:t>
          </a:r>
        </a:p>
        <a:p>
          <a:pPr marL="228600" lvl="1" indent="-228600" algn="l" defTabSz="1066800">
            <a:lnSpc>
              <a:spcPct val="90000"/>
            </a:lnSpc>
            <a:spcBef>
              <a:spcPct val="0"/>
            </a:spcBef>
            <a:spcAft>
              <a:spcPct val="15000"/>
            </a:spcAft>
            <a:buChar char="•"/>
          </a:pPr>
          <a:r>
            <a:rPr lang="en-US" sz="2400" kern="1200" dirty="0"/>
            <a:t>Quarterly Update Meetings</a:t>
          </a:r>
        </a:p>
        <a:p>
          <a:pPr marL="457200" lvl="2" indent="-228600" algn="l" defTabSz="1066800">
            <a:lnSpc>
              <a:spcPct val="90000"/>
            </a:lnSpc>
            <a:spcBef>
              <a:spcPct val="0"/>
            </a:spcBef>
            <a:spcAft>
              <a:spcPct val="15000"/>
            </a:spcAft>
            <a:buChar char="•"/>
          </a:pPr>
          <a:r>
            <a:rPr lang="en-US" sz="2400" kern="1200" dirty="0"/>
            <a:t>EHDI, </a:t>
          </a:r>
          <a:r>
            <a:rPr lang="en-US" sz="2400" i="1" kern="1200" dirty="0"/>
            <a:t>Early On, </a:t>
          </a:r>
          <a:r>
            <a:rPr lang="en-US" sz="2400" kern="1200" dirty="0"/>
            <a:t>Hands &amp; Voices</a:t>
          </a:r>
        </a:p>
        <a:p>
          <a:pPr marL="228600" lvl="1" indent="-228600" algn="l" defTabSz="1066800">
            <a:lnSpc>
              <a:spcPct val="90000"/>
            </a:lnSpc>
            <a:spcBef>
              <a:spcPct val="0"/>
            </a:spcBef>
            <a:spcAft>
              <a:spcPct val="15000"/>
            </a:spcAft>
            <a:buChar char="•"/>
          </a:pPr>
          <a:r>
            <a:rPr lang="en-US" sz="2400" kern="1200" dirty="0"/>
            <a:t>Conferences and Trainings</a:t>
          </a:r>
        </a:p>
      </dsp:txBody>
      <dsp:txXfrm>
        <a:off x="0" y="343847"/>
        <a:ext cx="5257800" cy="2116800"/>
      </dsp:txXfrm>
    </dsp:sp>
    <dsp:sp modelId="{0974AB26-75E0-4E63-9265-363033276015}">
      <dsp:nvSpPr>
        <dsp:cNvPr id="0" name=""/>
        <dsp:cNvSpPr/>
      </dsp:nvSpPr>
      <dsp:spPr>
        <a:xfrm>
          <a:off x="262890" y="33887"/>
          <a:ext cx="368046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113" tIns="0" rIns="139113" bIns="0" numCol="1" spcCol="1270" anchor="ctr" anchorCtr="0">
          <a:noAutofit/>
        </a:bodyPr>
        <a:lstStyle/>
        <a:p>
          <a:pPr marL="0" lvl="0" indent="0" algn="l" defTabSz="1066800">
            <a:lnSpc>
              <a:spcPct val="90000"/>
            </a:lnSpc>
            <a:spcBef>
              <a:spcPct val="0"/>
            </a:spcBef>
            <a:spcAft>
              <a:spcPct val="35000"/>
            </a:spcAft>
            <a:buNone/>
          </a:pPr>
          <a:r>
            <a:rPr lang="en-US" sz="2400" kern="1200" dirty="0"/>
            <a:t>Previous Collaboration</a:t>
          </a:r>
        </a:p>
      </dsp:txBody>
      <dsp:txXfrm>
        <a:off x="293152" y="64149"/>
        <a:ext cx="3619936" cy="559396"/>
      </dsp:txXfrm>
    </dsp:sp>
    <dsp:sp modelId="{233CE9F4-C36A-4900-9EA5-DCF0BA04214E}">
      <dsp:nvSpPr>
        <dsp:cNvPr id="0" name=""/>
        <dsp:cNvSpPr/>
      </dsp:nvSpPr>
      <dsp:spPr>
        <a:xfrm>
          <a:off x="0" y="2706108"/>
          <a:ext cx="5257800" cy="317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8064" tIns="437388" rIns="408064"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State-Level Aggregate data, December 2014</a:t>
          </a:r>
        </a:p>
        <a:p>
          <a:pPr marL="228600" lvl="1" indent="-228600" algn="l" defTabSz="1066800">
            <a:lnSpc>
              <a:spcPct val="90000"/>
            </a:lnSpc>
            <a:spcBef>
              <a:spcPct val="0"/>
            </a:spcBef>
            <a:spcAft>
              <a:spcPct val="15000"/>
            </a:spcAft>
            <a:buChar char="•"/>
          </a:pPr>
          <a:r>
            <a:rPr lang="en-US" sz="2400" kern="1200" dirty="0"/>
            <a:t>Request child-level data from county level and parents</a:t>
          </a:r>
        </a:p>
        <a:p>
          <a:pPr marL="457200" lvl="2" indent="-228600" algn="l" defTabSz="1066800">
            <a:lnSpc>
              <a:spcPct val="90000"/>
            </a:lnSpc>
            <a:spcBef>
              <a:spcPct val="0"/>
            </a:spcBef>
            <a:spcAft>
              <a:spcPct val="15000"/>
            </a:spcAft>
            <a:buChar char="•"/>
          </a:pPr>
          <a:r>
            <a:rPr lang="en-US" sz="2400" kern="1200" dirty="0"/>
            <a:t>Survey to Parents</a:t>
          </a:r>
        </a:p>
        <a:p>
          <a:pPr marL="457200" lvl="2" indent="-228600" algn="l" defTabSz="1066800">
            <a:lnSpc>
              <a:spcPct val="90000"/>
            </a:lnSpc>
            <a:spcBef>
              <a:spcPct val="0"/>
            </a:spcBef>
            <a:spcAft>
              <a:spcPct val="15000"/>
            </a:spcAft>
            <a:buChar char="•"/>
          </a:pPr>
          <a:r>
            <a:rPr lang="en-US" sz="2400" kern="1200" dirty="0"/>
            <a:t>Michigan Hands &amp; Voices Guide By Your Side Visit</a:t>
          </a:r>
        </a:p>
      </dsp:txBody>
      <dsp:txXfrm>
        <a:off x="0" y="2706108"/>
        <a:ext cx="5257800" cy="3175200"/>
      </dsp:txXfrm>
    </dsp:sp>
    <dsp:sp modelId="{72982298-E96B-4C7A-9EFF-45F037C0C05A}">
      <dsp:nvSpPr>
        <dsp:cNvPr id="0" name=""/>
        <dsp:cNvSpPr/>
      </dsp:nvSpPr>
      <dsp:spPr>
        <a:xfrm>
          <a:off x="262890" y="2574047"/>
          <a:ext cx="4801160" cy="4420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113" tIns="0" rIns="139113" bIns="0" numCol="1" spcCol="1270" anchor="ctr" anchorCtr="0">
          <a:noAutofit/>
        </a:bodyPr>
        <a:lstStyle/>
        <a:p>
          <a:pPr marL="0" lvl="0" indent="0" algn="l" defTabSz="1066800">
            <a:lnSpc>
              <a:spcPct val="90000"/>
            </a:lnSpc>
            <a:spcBef>
              <a:spcPct val="0"/>
            </a:spcBef>
            <a:spcAft>
              <a:spcPct val="35000"/>
            </a:spcAft>
            <a:buNone/>
          </a:pPr>
          <a:r>
            <a:rPr lang="en-US" sz="2400" kern="1200" dirty="0"/>
            <a:t>Previous Data Sharing Process</a:t>
          </a:r>
        </a:p>
      </dsp:txBody>
      <dsp:txXfrm>
        <a:off x="284468" y="2595625"/>
        <a:ext cx="4758004" cy="3988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70EA81-0CB5-4C94-BBBA-15615FFF5A15}">
      <dsp:nvSpPr>
        <dsp:cNvPr id="0" name=""/>
        <dsp:cNvSpPr/>
      </dsp:nvSpPr>
      <dsp:spPr>
        <a:xfrm>
          <a:off x="0" y="2598233"/>
          <a:ext cx="10902387" cy="0"/>
        </a:xfrm>
        <a:prstGeom prst="line">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EFB9CCBF-91E8-4F34-B088-3A81D09056DD}">
      <dsp:nvSpPr>
        <dsp:cNvPr id="0" name=""/>
        <dsp:cNvSpPr/>
      </dsp:nvSpPr>
      <dsp:spPr>
        <a:xfrm>
          <a:off x="218119" y="2875228"/>
          <a:ext cx="1380253" cy="586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1066800">
            <a:lnSpc>
              <a:spcPct val="90000"/>
            </a:lnSpc>
            <a:spcBef>
              <a:spcPct val="0"/>
            </a:spcBef>
            <a:spcAft>
              <a:spcPct val="35000"/>
            </a:spcAft>
            <a:buNone/>
            <a:defRPr b="1"/>
          </a:pPr>
          <a:r>
            <a:rPr lang="en-US" sz="2400" kern="1200" dirty="0"/>
            <a:t>Mar. 2020</a:t>
          </a:r>
        </a:p>
      </dsp:txBody>
      <dsp:txXfrm>
        <a:off x="218119" y="2875228"/>
        <a:ext cx="1380253" cy="586544"/>
      </dsp:txXfrm>
    </dsp:sp>
    <dsp:sp modelId="{0C1DFB3B-8B5F-46D0-908D-10972433374D}">
      <dsp:nvSpPr>
        <dsp:cNvPr id="0" name=""/>
        <dsp:cNvSpPr/>
      </dsp:nvSpPr>
      <dsp:spPr>
        <a:xfrm>
          <a:off x="5748" y="-46263"/>
          <a:ext cx="1774786" cy="1947540"/>
        </a:xfrm>
        <a:prstGeom prst="round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l" defTabSz="1066800">
            <a:lnSpc>
              <a:spcPct val="90000"/>
            </a:lnSpc>
            <a:spcBef>
              <a:spcPct val="0"/>
            </a:spcBef>
            <a:spcAft>
              <a:spcPct val="35000"/>
            </a:spcAft>
            <a:buNone/>
          </a:pPr>
          <a:r>
            <a:rPr lang="en-US" sz="2400" kern="1200" baseline="0" dirty="0"/>
            <a:t>EHDI Formal Request</a:t>
          </a:r>
        </a:p>
      </dsp:txBody>
      <dsp:txXfrm>
        <a:off x="92386" y="40375"/>
        <a:ext cx="1601510" cy="1774264"/>
      </dsp:txXfrm>
    </dsp:sp>
    <dsp:sp modelId="{CF4F889B-BAE5-4A70-AE98-BCA8AC0E26A3}">
      <dsp:nvSpPr>
        <dsp:cNvPr id="0" name=""/>
        <dsp:cNvSpPr/>
      </dsp:nvSpPr>
      <dsp:spPr>
        <a:xfrm>
          <a:off x="650026" y="1903482"/>
          <a:ext cx="90012" cy="708128"/>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1EDBFBD-4B7B-4422-81EC-E455BF605273}">
      <dsp:nvSpPr>
        <dsp:cNvPr id="0" name=""/>
        <dsp:cNvSpPr/>
      </dsp:nvSpPr>
      <dsp:spPr>
        <a:xfrm>
          <a:off x="1292723" y="1818763"/>
          <a:ext cx="1380253" cy="58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1066800">
            <a:lnSpc>
              <a:spcPct val="90000"/>
            </a:lnSpc>
            <a:spcBef>
              <a:spcPct val="0"/>
            </a:spcBef>
            <a:spcAft>
              <a:spcPct val="35000"/>
            </a:spcAft>
            <a:buNone/>
            <a:defRPr b="1"/>
          </a:pPr>
          <a:r>
            <a:rPr lang="en-US" sz="2400" kern="1200" dirty="0"/>
            <a:t>May 2020</a:t>
          </a:r>
        </a:p>
      </dsp:txBody>
      <dsp:txXfrm>
        <a:off x="1292723" y="1818763"/>
        <a:ext cx="1380253" cy="587200"/>
      </dsp:txXfrm>
    </dsp:sp>
    <dsp:sp modelId="{785A36D3-E398-47FF-A12E-A05745ED616F}">
      <dsp:nvSpPr>
        <dsp:cNvPr id="0" name=""/>
        <dsp:cNvSpPr/>
      </dsp:nvSpPr>
      <dsp:spPr>
        <a:xfrm>
          <a:off x="654977" y="2527657"/>
          <a:ext cx="77947" cy="77859"/>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8BF35C-CCBD-4615-80C9-060C5FC3F4DF}">
      <dsp:nvSpPr>
        <dsp:cNvPr id="0" name=""/>
        <dsp:cNvSpPr/>
      </dsp:nvSpPr>
      <dsp:spPr>
        <a:xfrm>
          <a:off x="462408" y="3545078"/>
          <a:ext cx="2292789" cy="1605871"/>
        </a:xfrm>
        <a:prstGeom prst="roundRect">
          <a:avLst/>
        </a:prstGeom>
        <a:solidFill>
          <a:schemeClr val="lt1">
            <a:alpha val="90000"/>
            <a:hueOff val="0"/>
            <a:satOff val="0"/>
            <a:lumOff val="0"/>
            <a:alphaOff val="0"/>
          </a:schemeClr>
        </a:solidFill>
        <a:ln w="12700" cap="flat" cmpd="sng" algn="ctr">
          <a:solidFill>
            <a:schemeClr val="accent5">
              <a:hueOff val="-965506"/>
              <a:satOff val="-2488"/>
              <a:lumOff val="-16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l" defTabSz="1066800">
            <a:lnSpc>
              <a:spcPct val="90000"/>
            </a:lnSpc>
            <a:spcBef>
              <a:spcPct val="0"/>
            </a:spcBef>
            <a:spcAft>
              <a:spcPct val="35000"/>
            </a:spcAft>
            <a:buNone/>
          </a:pPr>
          <a:r>
            <a:rPr lang="en-US" sz="2400" kern="1200" dirty="0"/>
            <a:t>Initial Governance meeting</a:t>
          </a:r>
        </a:p>
      </dsp:txBody>
      <dsp:txXfrm>
        <a:off x="540800" y="3623470"/>
        <a:ext cx="2136005" cy="1449087"/>
      </dsp:txXfrm>
    </dsp:sp>
    <dsp:sp modelId="{C9F0467D-E00B-479D-BC59-D16A3A312960}">
      <dsp:nvSpPr>
        <dsp:cNvPr id="0" name=""/>
        <dsp:cNvSpPr/>
      </dsp:nvSpPr>
      <dsp:spPr>
        <a:xfrm>
          <a:off x="1681393" y="2598233"/>
          <a:ext cx="0" cy="987328"/>
        </a:xfrm>
        <a:prstGeom prst="line">
          <a:avLst/>
        </a:prstGeom>
        <a:noFill/>
        <a:ln w="6350" cap="flat" cmpd="sng" algn="ctr">
          <a:solidFill>
            <a:schemeClr val="accent5">
              <a:hueOff val="-965506"/>
              <a:satOff val="-2488"/>
              <a:lumOff val="-1681"/>
              <a:alphaOff val="0"/>
            </a:schemeClr>
          </a:solidFill>
          <a:prstDash val="dash"/>
          <a:miter lim="800000"/>
        </a:ln>
        <a:effectLst/>
      </dsp:spPr>
      <dsp:style>
        <a:lnRef idx="1">
          <a:scrgbClr r="0" g="0" b="0"/>
        </a:lnRef>
        <a:fillRef idx="0">
          <a:scrgbClr r="0" g="0" b="0"/>
        </a:fillRef>
        <a:effectRef idx="0">
          <a:scrgbClr r="0" g="0" b="0"/>
        </a:effectRef>
        <a:fontRef idx="minor"/>
      </dsp:style>
    </dsp:sp>
    <dsp:sp modelId="{368C6267-FA06-4446-A29E-BC5C8B05D91E}">
      <dsp:nvSpPr>
        <dsp:cNvPr id="0" name=""/>
        <dsp:cNvSpPr/>
      </dsp:nvSpPr>
      <dsp:spPr>
        <a:xfrm>
          <a:off x="2101996" y="2762471"/>
          <a:ext cx="1380253" cy="58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1066800">
            <a:lnSpc>
              <a:spcPct val="90000"/>
            </a:lnSpc>
            <a:spcBef>
              <a:spcPct val="0"/>
            </a:spcBef>
            <a:spcAft>
              <a:spcPct val="35000"/>
            </a:spcAft>
            <a:buNone/>
            <a:defRPr b="1"/>
          </a:pPr>
          <a:r>
            <a:rPr lang="en-US" sz="2400" kern="1200" dirty="0"/>
            <a:t>Aug. 2020</a:t>
          </a:r>
        </a:p>
      </dsp:txBody>
      <dsp:txXfrm>
        <a:off x="2101996" y="2762471"/>
        <a:ext cx="1380253" cy="587200"/>
      </dsp:txXfrm>
    </dsp:sp>
    <dsp:sp modelId="{93D15592-7CFE-4C87-82D3-1CE7B454DEE8}">
      <dsp:nvSpPr>
        <dsp:cNvPr id="0" name=""/>
        <dsp:cNvSpPr/>
      </dsp:nvSpPr>
      <dsp:spPr>
        <a:xfrm>
          <a:off x="1653995" y="2527614"/>
          <a:ext cx="77947" cy="77947"/>
        </a:xfrm>
        <a:prstGeom prst="ellipse">
          <a:avLst/>
        </a:prstGeom>
        <a:solidFill>
          <a:schemeClr val="accent5">
            <a:hueOff val="-965506"/>
            <a:satOff val="-2488"/>
            <a:lumOff val="-1681"/>
            <a:alphaOff val="0"/>
          </a:schemeClr>
        </a:solidFill>
        <a:ln w="12700" cap="flat" cmpd="sng" algn="ctr">
          <a:solidFill>
            <a:schemeClr val="accent5">
              <a:hueOff val="-965506"/>
              <a:satOff val="-2488"/>
              <a:lumOff val="-16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1380DC-40FD-4F24-B2EC-A311E05BF24A}">
      <dsp:nvSpPr>
        <dsp:cNvPr id="0" name=""/>
        <dsp:cNvSpPr/>
      </dsp:nvSpPr>
      <dsp:spPr>
        <a:xfrm>
          <a:off x="1920897" y="621777"/>
          <a:ext cx="2102502" cy="940218"/>
        </a:xfrm>
        <a:prstGeom prst="roundRect">
          <a:avLst/>
        </a:prstGeom>
        <a:solidFill>
          <a:schemeClr val="lt1">
            <a:alpha val="90000"/>
            <a:hueOff val="0"/>
            <a:satOff val="0"/>
            <a:lumOff val="0"/>
            <a:alphaOff val="0"/>
          </a:schemeClr>
        </a:solidFill>
        <a:ln w="12700" cap="flat" cmpd="sng" algn="ctr">
          <a:solidFill>
            <a:schemeClr val="accent5">
              <a:hueOff val="-1931012"/>
              <a:satOff val="-4977"/>
              <a:lumOff val="-33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l" defTabSz="1066800">
            <a:lnSpc>
              <a:spcPct val="90000"/>
            </a:lnSpc>
            <a:spcBef>
              <a:spcPct val="0"/>
            </a:spcBef>
            <a:spcAft>
              <a:spcPct val="35000"/>
            </a:spcAft>
            <a:buNone/>
          </a:pPr>
          <a:r>
            <a:rPr lang="en-US" sz="2400" kern="1200"/>
            <a:t>Small group meeting</a:t>
          </a:r>
          <a:endParaRPr lang="en-US" sz="2400" kern="1200" dirty="0"/>
        </a:p>
      </dsp:txBody>
      <dsp:txXfrm>
        <a:off x="1966795" y="667675"/>
        <a:ext cx="2010706" cy="848422"/>
      </dsp:txXfrm>
    </dsp:sp>
    <dsp:sp modelId="{75195F28-C6E4-4958-A15B-261EC9AAB1C0}">
      <dsp:nvSpPr>
        <dsp:cNvPr id="0" name=""/>
        <dsp:cNvSpPr/>
      </dsp:nvSpPr>
      <dsp:spPr>
        <a:xfrm>
          <a:off x="2758335" y="1559572"/>
          <a:ext cx="0" cy="987328"/>
        </a:xfrm>
        <a:prstGeom prst="line">
          <a:avLst/>
        </a:prstGeom>
        <a:noFill/>
        <a:ln w="6350" cap="flat" cmpd="sng" algn="ctr">
          <a:solidFill>
            <a:schemeClr val="accent5">
              <a:hueOff val="-1931012"/>
              <a:satOff val="-4977"/>
              <a:lumOff val="-3361"/>
              <a:alphaOff val="0"/>
            </a:schemeClr>
          </a:solidFill>
          <a:prstDash val="dash"/>
          <a:miter lim="800000"/>
        </a:ln>
        <a:effectLst/>
      </dsp:spPr>
      <dsp:style>
        <a:lnRef idx="1">
          <a:scrgbClr r="0" g="0" b="0"/>
        </a:lnRef>
        <a:fillRef idx="0">
          <a:scrgbClr r="0" g="0" b="0"/>
        </a:fillRef>
        <a:effectRef idx="0">
          <a:scrgbClr r="0" g="0" b="0"/>
        </a:effectRef>
        <a:fontRef idx="minor"/>
      </dsp:style>
    </dsp:sp>
    <dsp:sp modelId="{1A82D371-6D99-4BF1-BB9F-B8462E39E387}">
      <dsp:nvSpPr>
        <dsp:cNvPr id="0" name=""/>
        <dsp:cNvSpPr/>
      </dsp:nvSpPr>
      <dsp:spPr>
        <a:xfrm>
          <a:off x="3646232" y="1910039"/>
          <a:ext cx="1380253" cy="58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1066800">
            <a:lnSpc>
              <a:spcPct val="90000"/>
            </a:lnSpc>
            <a:spcBef>
              <a:spcPct val="0"/>
            </a:spcBef>
            <a:spcAft>
              <a:spcPct val="35000"/>
            </a:spcAft>
            <a:buNone/>
            <a:defRPr b="1"/>
          </a:pPr>
          <a:r>
            <a:rPr lang="en-US" sz="2400" kern="1200" dirty="0"/>
            <a:t>Nov. 2020</a:t>
          </a:r>
        </a:p>
      </dsp:txBody>
      <dsp:txXfrm>
        <a:off x="3646232" y="1910039"/>
        <a:ext cx="1380253" cy="587200"/>
      </dsp:txXfrm>
    </dsp:sp>
    <dsp:sp modelId="{8137A362-85A5-419F-8328-A2E25D30F4F1}">
      <dsp:nvSpPr>
        <dsp:cNvPr id="0" name=""/>
        <dsp:cNvSpPr/>
      </dsp:nvSpPr>
      <dsp:spPr>
        <a:xfrm>
          <a:off x="2719362" y="2527612"/>
          <a:ext cx="77947" cy="77947"/>
        </a:xfrm>
        <a:prstGeom prst="ellipse">
          <a:avLst/>
        </a:prstGeom>
        <a:solidFill>
          <a:schemeClr val="accent5">
            <a:hueOff val="-1931012"/>
            <a:satOff val="-4977"/>
            <a:lumOff val="-3361"/>
            <a:alphaOff val="0"/>
          </a:schemeClr>
        </a:solidFill>
        <a:ln w="12700" cap="flat" cmpd="sng" algn="ctr">
          <a:solidFill>
            <a:schemeClr val="accent5">
              <a:hueOff val="-1931012"/>
              <a:satOff val="-4977"/>
              <a:lumOff val="-33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C604C6-5174-4112-9E5B-7EB48D21241A}">
      <dsp:nvSpPr>
        <dsp:cNvPr id="0" name=""/>
        <dsp:cNvSpPr/>
      </dsp:nvSpPr>
      <dsp:spPr>
        <a:xfrm>
          <a:off x="3461401" y="3467993"/>
          <a:ext cx="1713176" cy="1462417"/>
        </a:xfrm>
        <a:prstGeom prst="roundRect">
          <a:avLst/>
        </a:prstGeom>
        <a:solidFill>
          <a:schemeClr val="lt1">
            <a:alpha val="90000"/>
            <a:hueOff val="0"/>
            <a:satOff val="0"/>
            <a:lumOff val="0"/>
            <a:alphaOff val="0"/>
          </a:schemeClr>
        </a:solidFill>
        <a:ln w="12700" cap="flat" cmpd="sng" algn="ctr">
          <a:solidFill>
            <a:schemeClr val="accent5">
              <a:hueOff val="-2896518"/>
              <a:satOff val="-7465"/>
              <a:lumOff val="-504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l" defTabSz="1066800">
            <a:lnSpc>
              <a:spcPct val="90000"/>
            </a:lnSpc>
            <a:spcBef>
              <a:spcPct val="0"/>
            </a:spcBef>
            <a:spcAft>
              <a:spcPct val="35000"/>
            </a:spcAft>
            <a:buNone/>
          </a:pPr>
          <a:r>
            <a:rPr lang="en-US" sz="2400" kern="1200" dirty="0"/>
            <a:t>Large group meeting</a:t>
          </a:r>
        </a:p>
      </dsp:txBody>
      <dsp:txXfrm>
        <a:off x="3532790" y="3539382"/>
        <a:ext cx="1570398" cy="1319639"/>
      </dsp:txXfrm>
    </dsp:sp>
    <dsp:sp modelId="{EBC79CD4-3E7B-4065-88F2-5FA640719A43}">
      <dsp:nvSpPr>
        <dsp:cNvPr id="0" name=""/>
        <dsp:cNvSpPr/>
      </dsp:nvSpPr>
      <dsp:spPr>
        <a:xfrm>
          <a:off x="4218492" y="2565897"/>
          <a:ext cx="0" cy="987328"/>
        </a:xfrm>
        <a:prstGeom prst="line">
          <a:avLst/>
        </a:prstGeom>
        <a:noFill/>
        <a:ln w="6350" cap="flat" cmpd="sng" algn="ctr">
          <a:solidFill>
            <a:schemeClr val="accent5">
              <a:hueOff val="-2896518"/>
              <a:satOff val="-7465"/>
              <a:lumOff val="-5042"/>
              <a:alphaOff val="0"/>
            </a:schemeClr>
          </a:solidFill>
          <a:prstDash val="dash"/>
          <a:miter lim="800000"/>
        </a:ln>
        <a:effectLst/>
      </dsp:spPr>
      <dsp:style>
        <a:lnRef idx="1">
          <a:scrgbClr r="0" g="0" b="0"/>
        </a:lnRef>
        <a:fillRef idx="0">
          <a:scrgbClr r="0" g="0" b="0"/>
        </a:fillRef>
        <a:effectRef idx="0">
          <a:scrgbClr r="0" g="0" b="0"/>
        </a:effectRef>
        <a:fontRef idx="minor"/>
      </dsp:style>
    </dsp:sp>
    <dsp:sp modelId="{FFE1A009-FBEC-4973-BE9C-240AE51B3FFA}">
      <dsp:nvSpPr>
        <dsp:cNvPr id="0" name=""/>
        <dsp:cNvSpPr/>
      </dsp:nvSpPr>
      <dsp:spPr>
        <a:xfrm>
          <a:off x="5141011" y="2780227"/>
          <a:ext cx="1380253" cy="58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1066800">
            <a:lnSpc>
              <a:spcPct val="90000"/>
            </a:lnSpc>
            <a:spcBef>
              <a:spcPct val="0"/>
            </a:spcBef>
            <a:spcAft>
              <a:spcPct val="35000"/>
            </a:spcAft>
            <a:buNone/>
            <a:defRPr b="1"/>
          </a:pPr>
          <a:r>
            <a:rPr lang="en-US" sz="2400" kern="1200" dirty="0"/>
            <a:t>Jan.–June 2021</a:t>
          </a:r>
        </a:p>
      </dsp:txBody>
      <dsp:txXfrm>
        <a:off x="5141011" y="2780227"/>
        <a:ext cx="1380253" cy="587200"/>
      </dsp:txXfrm>
    </dsp:sp>
    <dsp:sp modelId="{0FD8E55D-0EAB-45CA-B811-D4AB194E6E9F}">
      <dsp:nvSpPr>
        <dsp:cNvPr id="0" name=""/>
        <dsp:cNvSpPr/>
      </dsp:nvSpPr>
      <dsp:spPr>
        <a:xfrm>
          <a:off x="4179517" y="2536369"/>
          <a:ext cx="77947" cy="77947"/>
        </a:xfrm>
        <a:prstGeom prst="ellipse">
          <a:avLst/>
        </a:prstGeom>
        <a:solidFill>
          <a:schemeClr val="accent5">
            <a:hueOff val="-2896518"/>
            <a:satOff val="-7465"/>
            <a:lumOff val="-5042"/>
            <a:alphaOff val="0"/>
          </a:schemeClr>
        </a:solidFill>
        <a:ln w="12700" cap="flat" cmpd="sng" algn="ctr">
          <a:solidFill>
            <a:schemeClr val="accent5">
              <a:hueOff val="-2896518"/>
              <a:satOff val="-7465"/>
              <a:lumOff val="-50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98E7F0-CC17-4570-9A01-9F8DD4F35012}">
      <dsp:nvSpPr>
        <dsp:cNvPr id="0" name=""/>
        <dsp:cNvSpPr/>
      </dsp:nvSpPr>
      <dsp:spPr>
        <a:xfrm>
          <a:off x="4704241" y="48815"/>
          <a:ext cx="2083147" cy="1562089"/>
        </a:xfrm>
        <a:prstGeom prst="roundRect">
          <a:avLst/>
        </a:prstGeom>
        <a:solidFill>
          <a:schemeClr val="lt1">
            <a:alpha val="90000"/>
            <a:hueOff val="0"/>
            <a:satOff val="0"/>
            <a:lumOff val="0"/>
            <a:alphaOff val="0"/>
          </a:schemeClr>
        </a:solidFill>
        <a:ln w="12700" cap="flat" cmpd="sng" algn="ctr">
          <a:solidFill>
            <a:schemeClr val="accent5">
              <a:hueOff val="-3862025"/>
              <a:satOff val="-9954"/>
              <a:lumOff val="-67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l" defTabSz="1066800">
            <a:lnSpc>
              <a:spcPct val="90000"/>
            </a:lnSpc>
            <a:spcBef>
              <a:spcPct val="0"/>
            </a:spcBef>
            <a:spcAft>
              <a:spcPct val="35000"/>
            </a:spcAft>
            <a:buNone/>
          </a:pPr>
          <a:r>
            <a:rPr lang="en-US" sz="2400" kern="1200" dirty="0"/>
            <a:t>Data Sharing Agreement Work</a:t>
          </a:r>
        </a:p>
      </dsp:txBody>
      <dsp:txXfrm>
        <a:off x="4780496" y="125070"/>
        <a:ext cx="1930637" cy="1409579"/>
      </dsp:txXfrm>
    </dsp:sp>
    <dsp:sp modelId="{27CE3BCF-B638-403A-8DB2-D8BCEE5FA77E}">
      <dsp:nvSpPr>
        <dsp:cNvPr id="0" name=""/>
        <dsp:cNvSpPr/>
      </dsp:nvSpPr>
      <dsp:spPr>
        <a:xfrm>
          <a:off x="5735299" y="1631451"/>
          <a:ext cx="0" cy="987328"/>
        </a:xfrm>
        <a:prstGeom prst="line">
          <a:avLst/>
        </a:prstGeom>
        <a:noFill/>
        <a:ln w="6350" cap="flat" cmpd="sng" algn="ctr">
          <a:solidFill>
            <a:schemeClr val="accent5">
              <a:hueOff val="-3862025"/>
              <a:satOff val="-9954"/>
              <a:lumOff val="-6723"/>
              <a:alphaOff val="0"/>
            </a:schemeClr>
          </a:solidFill>
          <a:prstDash val="dash"/>
          <a:miter lim="800000"/>
        </a:ln>
        <a:effectLst/>
      </dsp:spPr>
      <dsp:style>
        <a:lnRef idx="1">
          <a:scrgbClr r="0" g="0" b="0"/>
        </a:lnRef>
        <a:fillRef idx="0">
          <a:scrgbClr r="0" g="0" b="0"/>
        </a:fillRef>
        <a:effectRef idx="0">
          <a:scrgbClr r="0" g="0" b="0"/>
        </a:effectRef>
        <a:fontRef idx="minor"/>
      </dsp:style>
    </dsp:sp>
    <dsp:sp modelId="{563A8B9B-A7C5-4432-A78A-BE92121EA406}">
      <dsp:nvSpPr>
        <dsp:cNvPr id="0" name=""/>
        <dsp:cNvSpPr/>
      </dsp:nvSpPr>
      <dsp:spPr>
        <a:xfrm>
          <a:off x="6325254" y="1901283"/>
          <a:ext cx="1380253" cy="653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1066800">
            <a:lnSpc>
              <a:spcPct val="90000"/>
            </a:lnSpc>
            <a:spcBef>
              <a:spcPct val="0"/>
            </a:spcBef>
            <a:spcAft>
              <a:spcPct val="35000"/>
            </a:spcAft>
            <a:buNone/>
            <a:defRPr b="1"/>
          </a:pPr>
          <a:r>
            <a:rPr lang="en-US" sz="2400" kern="1200" dirty="0"/>
            <a:t>June–Sep. 2021</a:t>
          </a:r>
        </a:p>
      </dsp:txBody>
      <dsp:txXfrm>
        <a:off x="6325254" y="1901283"/>
        <a:ext cx="1380253" cy="653058"/>
      </dsp:txXfrm>
    </dsp:sp>
    <dsp:sp modelId="{29FC8B91-C42B-4B8F-A088-1E8D8986EA49}">
      <dsp:nvSpPr>
        <dsp:cNvPr id="0" name=""/>
        <dsp:cNvSpPr/>
      </dsp:nvSpPr>
      <dsp:spPr>
        <a:xfrm>
          <a:off x="5696326" y="2527613"/>
          <a:ext cx="77947" cy="77947"/>
        </a:xfrm>
        <a:prstGeom prst="ellipse">
          <a:avLst/>
        </a:prstGeom>
        <a:solidFill>
          <a:schemeClr val="accent5">
            <a:hueOff val="-3862025"/>
            <a:satOff val="-9954"/>
            <a:lumOff val="-6723"/>
            <a:alphaOff val="0"/>
          </a:schemeClr>
        </a:solidFill>
        <a:ln w="12700" cap="flat" cmpd="sng" algn="ctr">
          <a:solidFill>
            <a:schemeClr val="accent5">
              <a:hueOff val="-3862025"/>
              <a:satOff val="-9954"/>
              <a:lumOff val="-67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0EA67D-A80E-4EA2-8689-5C746FD9EC80}">
      <dsp:nvSpPr>
        <dsp:cNvPr id="0" name=""/>
        <dsp:cNvSpPr/>
      </dsp:nvSpPr>
      <dsp:spPr>
        <a:xfrm>
          <a:off x="6174540" y="3765263"/>
          <a:ext cx="1875921" cy="1015254"/>
        </a:xfrm>
        <a:prstGeom prst="roundRect">
          <a:avLst/>
        </a:prstGeom>
        <a:solidFill>
          <a:schemeClr val="lt1">
            <a:alpha val="90000"/>
            <a:hueOff val="0"/>
            <a:satOff val="0"/>
            <a:lumOff val="0"/>
            <a:alphaOff val="0"/>
          </a:schemeClr>
        </a:solidFill>
        <a:ln w="12700" cap="flat" cmpd="sng" algn="ctr">
          <a:solidFill>
            <a:schemeClr val="accent5">
              <a:hueOff val="-4827531"/>
              <a:satOff val="-12442"/>
              <a:lumOff val="-84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l" defTabSz="1066800">
            <a:lnSpc>
              <a:spcPct val="90000"/>
            </a:lnSpc>
            <a:spcBef>
              <a:spcPct val="0"/>
            </a:spcBef>
            <a:spcAft>
              <a:spcPct val="35000"/>
            </a:spcAft>
            <a:buNone/>
          </a:pPr>
          <a:r>
            <a:rPr lang="en-US" sz="2400" kern="1200" dirty="0"/>
            <a:t>Signature Approval Process</a:t>
          </a:r>
        </a:p>
      </dsp:txBody>
      <dsp:txXfrm>
        <a:off x="6224101" y="3814824"/>
        <a:ext cx="1776799" cy="916132"/>
      </dsp:txXfrm>
    </dsp:sp>
    <dsp:sp modelId="{6F78CA50-B7BE-4627-ADC0-C660DFAE2DDC}">
      <dsp:nvSpPr>
        <dsp:cNvPr id="0" name=""/>
        <dsp:cNvSpPr/>
      </dsp:nvSpPr>
      <dsp:spPr>
        <a:xfrm>
          <a:off x="6950416" y="2599152"/>
          <a:ext cx="46936" cy="1158943"/>
        </a:xfrm>
        <a:prstGeom prst="line">
          <a:avLst/>
        </a:prstGeom>
        <a:noFill/>
        <a:ln w="6350" cap="flat" cmpd="sng" algn="ctr">
          <a:solidFill>
            <a:schemeClr val="accent5">
              <a:hueOff val="-4827531"/>
              <a:satOff val="-12442"/>
              <a:lumOff val="-8404"/>
              <a:alphaOff val="0"/>
            </a:schemeClr>
          </a:solidFill>
          <a:prstDash val="dash"/>
          <a:miter lim="800000"/>
        </a:ln>
        <a:effectLst/>
      </dsp:spPr>
      <dsp:style>
        <a:lnRef idx="1">
          <a:scrgbClr r="0" g="0" b="0"/>
        </a:lnRef>
        <a:fillRef idx="0">
          <a:scrgbClr r="0" g="0" b="0"/>
        </a:fillRef>
        <a:effectRef idx="0">
          <a:scrgbClr r="0" g="0" b="0"/>
        </a:effectRef>
        <a:fontRef idx="minor"/>
      </dsp:style>
    </dsp:sp>
    <dsp:sp modelId="{5DACEF75-DB59-448E-9D7A-8722D37C308F}">
      <dsp:nvSpPr>
        <dsp:cNvPr id="0" name=""/>
        <dsp:cNvSpPr/>
      </dsp:nvSpPr>
      <dsp:spPr>
        <a:xfrm>
          <a:off x="7942020" y="2769957"/>
          <a:ext cx="1380253" cy="58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1066800">
            <a:lnSpc>
              <a:spcPct val="90000"/>
            </a:lnSpc>
            <a:spcBef>
              <a:spcPct val="0"/>
            </a:spcBef>
            <a:spcAft>
              <a:spcPct val="35000"/>
            </a:spcAft>
            <a:buNone/>
            <a:defRPr b="1"/>
          </a:pPr>
          <a:r>
            <a:rPr lang="en-US" sz="2400" kern="1200" dirty="0"/>
            <a:t>Sep. 2021</a:t>
          </a:r>
        </a:p>
      </dsp:txBody>
      <dsp:txXfrm>
        <a:off x="7942020" y="2769957"/>
        <a:ext cx="1380253" cy="587200"/>
      </dsp:txXfrm>
    </dsp:sp>
    <dsp:sp modelId="{134F489C-790A-42CD-9E6A-716C630455C8}">
      <dsp:nvSpPr>
        <dsp:cNvPr id="0" name=""/>
        <dsp:cNvSpPr/>
      </dsp:nvSpPr>
      <dsp:spPr>
        <a:xfrm>
          <a:off x="6955457" y="2544102"/>
          <a:ext cx="77947" cy="44970"/>
        </a:xfrm>
        <a:prstGeom prst="ellipse">
          <a:avLst/>
        </a:prstGeom>
        <a:solidFill>
          <a:schemeClr val="accent5">
            <a:hueOff val="-4827531"/>
            <a:satOff val="-12442"/>
            <a:lumOff val="-8404"/>
            <a:alphaOff val="0"/>
          </a:schemeClr>
        </a:solidFill>
        <a:ln w="12700" cap="flat" cmpd="sng" algn="ctr">
          <a:solidFill>
            <a:schemeClr val="accent5">
              <a:hueOff val="-4827531"/>
              <a:satOff val="-12442"/>
              <a:lumOff val="-84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3F0BA1-C421-46CA-B4BC-09B3AFD1F8B4}">
      <dsp:nvSpPr>
        <dsp:cNvPr id="0" name=""/>
        <dsp:cNvSpPr/>
      </dsp:nvSpPr>
      <dsp:spPr>
        <a:xfrm>
          <a:off x="7857288" y="90444"/>
          <a:ext cx="2061188" cy="1562089"/>
        </a:xfrm>
        <a:prstGeom prst="roundRect">
          <a:avLst/>
        </a:prstGeom>
        <a:solidFill>
          <a:schemeClr val="lt1">
            <a:alpha val="90000"/>
            <a:hueOff val="0"/>
            <a:satOff val="0"/>
            <a:lumOff val="0"/>
            <a:alphaOff val="0"/>
          </a:schemeClr>
        </a:solidFill>
        <a:ln w="12700" cap="flat" cmpd="sng" algn="ctr">
          <a:solidFill>
            <a:schemeClr val="accent5">
              <a:hueOff val="-5793037"/>
              <a:satOff val="-14931"/>
              <a:lumOff val="-1008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l" defTabSz="1066800">
            <a:lnSpc>
              <a:spcPct val="90000"/>
            </a:lnSpc>
            <a:spcBef>
              <a:spcPct val="0"/>
            </a:spcBef>
            <a:spcAft>
              <a:spcPct val="35000"/>
            </a:spcAft>
            <a:buNone/>
          </a:pPr>
          <a:r>
            <a:rPr lang="en-US" sz="2400" kern="1200" dirty="0"/>
            <a:t>Data Sharing Agreement finalized</a:t>
          </a:r>
        </a:p>
      </dsp:txBody>
      <dsp:txXfrm>
        <a:off x="7933543" y="166699"/>
        <a:ext cx="1908678" cy="1409579"/>
      </dsp:txXfrm>
    </dsp:sp>
    <dsp:sp modelId="{D4AFA2C6-C925-47F3-B9A8-1437B0DC6C84}">
      <dsp:nvSpPr>
        <dsp:cNvPr id="0" name=""/>
        <dsp:cNvSpPr/>
      </dsp:nvSpPr>
      <dsp:spPr>
        <a:xfrm>
          <a:off x="8828211" y="1610905"/>
          <a:ext cx="0" cy="987328"/>
        </a:xfrm>
        <a:prstGeom prst="line">
          <a:avLst/>
        </a:prstGeom>
        <a:noFill/>
        <a:ln w="6350" cap="flat" cmpd="sng" algn="ctr">
          <a:solidFill>
            <a:schemeClr val="accent5">
              <a:hueOff val="-5793037"/>
              <a:satOff val="-14931"/>
              <a:lumOff val="-10084"/>
              <a:alphaOff val="0"/>
            </a:schemeClr>
          </a:solidFill>
          <a:prstDash val="dash"/>
          <a:miter lim="800000"/>
        </a:ln>
        <a:effectLst/>
      </dsp:spPr>
      <dsp:style>
        <a:lnRef idx="1">
          <a:scrgbClr r="0" g="0" b="0"/>
        </a:lnRef>
        <a:fillRef idx="0">
          <a:scrgbClr r="0" g="0" b="0"/>
        </a:fillRef>
        <a:effectRef idx="0">
          <a:scrgbClr r="0" g="0" b="0"/>
        </a:effectRef>
        <a:fontRef idx="minor"/>
      </dsp:style>
    </dsp:sp>
    <dsp:sp modelId="{A8199875-EF44-4B55-8237-4D017A54BE87}">
      <dsp:nvSpPr>
        <dsp:cNvPr id="0" name=""/>
        <dsp:cNvSpPr/>
      </dsp:nvSpPr>
      <dsp:spPr>
        <a:xfrm>
          <a:off x="9407172" y="1818763"/>
          <a:ext cx="1380253" cy="58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1066800">
            <a:lnSpc>
              <a:spcPct val="90000"/>
            </a:lnSpc>
            <a:spcBef>
              <a:spcPct val="0"/>
            </a:spcBef>
            <a:spcAft>
              <a:spcPct val="35000"/>
            </a:spcAft>
            <a:buNone/>
            <a:defRPr b="1"/>
          </a:pPr>
          <a:r>
            <a:rPr lang="en-US" sz="2400" kern="1200"/>
            <a:t>Oct. 2021</a:t>
          </a:r>
          <a:endParaRPr lang="en-US" sz="2400" kern="1200" dirty="0"/>
        </a:p>
      </dsp:txBody>
      <dsp:txXfrm>
        <a:off x="9407172" y="1818763"/>
        <a:ext cx="1380253" cy="587200"/>
      </dsp:txXfrm>
    </dsp:sp>
    <dsp:sp modelId="{93D90D11-4243-411F-8949-8E5D7B705D8F}">
      <dsp:nvSpPr>
        <dsp:cNvPr id="0" name=""/>
        <dsp:cNvSpPr/>
      </dsp:nvSpPr>
      <dsp:spPr>
        <a:xfrm>
          <a:off x="8778963" y="2527613"/>
          <a:ext cx="77947" cy="77947"/>
        </a:xfrm>
        <a:prstGeom prst="ellipse">
          <a:avLst/>
        </a:prstGeom>
        <a:solidFill>
          <a:schemeClr val="accent5">
            <a:hueOff val="-5793037"/>
            <a:satOff val="-14931"/>
            <a:lumOff val="-10084"/>
            <a:alphaOff val="0"/>
          </a:schemeClr>
        </a:solidFill>
        <a:ln w="12700" cap="flat" cmpd="sng" algn="ctr">
          <a:solidFill>
            <a:schemeClr val="accent5">
              <a:hueOff val="-5793037"/>
              <a:satOff val="-14931"/>
              <a:lumOff val="-100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8C5B30-4D3E-431F-B18D-C9B92A3CAB21}">
      <dsp:nvSpPr>
        <dsp:cNvPr id="0" name=""/>
        <dsp:cNvSpPr/>
      </dsp:nvSpPr>
      <dsp:spPr>
        <a:xfrm>
          <a:off x="9313064" y="3585562"/>
          <a:ext cx="1568469" cy="1605871"/>
        </a:xfrm>
        <a:prstGeom prst="round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l" defTabSz="1066800">
            <a:lnSpc>
              <a:spcPct val="90000"/>
            </a:lnSpc>
            <a:spcBef>
              <a:spcPct val="0"/>
            </a:spcBef>
            <a:spcAft>
              <a:spcPct val="35000"/>
            </a:spcAft>
            <a:buNone/>
          </a:pPr>
          <a:r>
            <a:rPr lang="en-US" sz="2400" kern="1200"/>
            <a:t>First sharing of data</a:t>
          </a:r>
          <a:endParaRPr lang="en-US" sz="2400" kern="1200" dirty="0"/>
        </a:p>
      </dsp:txBody>
      <dsp:txXfrm>
        <a:off x="9389630" y="3662128"/>
        <a:ext cx="1415337" cy="1452739"/>
      </dsp:txXfrm>
    </dsp:sp>
    <dsp:sp modelId="{811326C7-D0FF-4F28-BEE0-551E113F9CE5}">
      <dsp:nvSpPr>
        <dsp:cNvPr id="0" name=""/>
        <dsp:cNvSpPr/>
      </dsp:nvSpPr>
      <dsp:spPr>
        <a:xfrm>
          <a:off x="10097299" y="2598233"/>
          <a:ext cx="0" cy="987328"/>
        </a:xfrm>
        <a:prstGeom prst="line">
          <a:avLst/>
        </a:prstGeom>
        <a:noFill/>
        <a:ln w="6350" cap="flat" cmpd="sng" algn="ctr">
          <a:solidFill>
            <a:schemeClr val="accent5">
              <a:hueOff val="-6758543"/>
              <a:satOff val="-17419"/>
              <a:lumOff val="-11765"/>
              <a:alphaOff val="0"/>
            </a:schemeClr>
          </a:solidFill>
          <a:prstDash val="dash"/>
          <a:miter lim="800000"/>
        </a:ln>
        <a:effectLst/>
      </dsp:spPr>
      <dsp:style>
        <a:lnRef idx="1">
          <a:scrgbClr r="0" g="0" b="0"/>
        </a:lnRef>
        <a:fillRef idx="0">
          <a:scrgbClr r="0" g="0" b="0"/>
        </a:fillRef>
        <a:effectRef idx="0">
          <a:scrgbClr r="0" g="0" b="0"/>
        </a:effectRef>
        <a:fontRef idx="minor"/>
      </dsp:style>
    </dsp:sp>
    <dsp:sp modelId="{932FA7BE-1DDC-400C-825B-7706B0C0FF9C}">
      <dsp:nvSpPr>
        <dsp:cNvPr id="0" name=""/>
        <dsp:cNvSpPr/>
      </dsp:nvSpPr>
      <dsp:spPr>
        <a:xfrm>
          <a:off x="10058325" y="2559260"/>
          <a:ext cx="77947" cy="77947"/>
        </a:xfrm>
        <a:prstGeom prst="ellips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ED535E-91A8-4B43-B577-B9933687BBC8}">
      <dsp:nvSpPr>
        <dsp:cNvPr id="0" name=""/>
        <dsp:cNvSpPr/>
      </dsp:nvSpPr>
      <dsp:spPr>
        <a:xfrm>
          <a:off x="1227" y="0"/>
          <a:ext cx="1340040" cy="274065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475" tIns="330200" rIns="104475" bIns="330200" numCol="1" spcCol="1270" anchor="t" anchorCtr="0">
          <a:noAutofit/>
        </a:bodyPr>
        <a:lstStyle/>
        <a:p>
          <a:pPr marL="0" lvl="0" indent="0" algn="l" defTabSz="889000">
            <a:lnSpc>
              <a:spcPct val="90000"/>
            </a:lnSpc>
            <a:spcBef>
              <a:spcPct val="0"/>
            </a:spcBef>
            <a:spcAft>
              <a:spcPct val="35000"/>
            </a:spcAft>
            <a:buNone/>
          </a:pPr>
          <a:r>
            <a:rPr lang="en-US" sz="2000" kern="1200" dirty="0"/>
            <a:t>EHDI created data sharing template</a:t>
          </a:r>
        </a:p>
      </dsp:txBody>
      <dsp:txXfrm>
        <a:off x="1227" y="1041449"/>
        <a:ext cx="1340040" cy="1644393"/>
      </dsp:txXfrm>
    </dsp:sp>
    <dsp:sp modelId="{DDDF0376-C4EA-413D-83B8-954D14A92A8F}">
      <dsp:nvSpPr>
        <dsp:cNvPr id="0" name=""/>
        <dsp:cNvSpPr/>
      </dsp:nvSpPr>
      <dsp:spPr>
        <a:xfrm>
          <a:off x="343592" y="342695"/>
          <a:ext cx="562817" cy="56281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9" tIns="12700" rIns="43879" bIns="12700" numCol="1" spcCol="1270" anchor="ctr" anchorCtr="0">
          <a:noAutofit/>
        </a:bodyPr>
        <a:lstStyle/>
        <a:p>
          <a:pPr marL="0" lvl="0" indent="0" algn="ctr" defTabSz="1155700">
            <a:lnSpc>
              <a:spcPct val="90000"/>
            </a:lnSpc>
            <a:spcBef>
              <a:spcPct val="0"/>
            </a:spcBef>
            <a:spcAft>
              <a:spcPct val="35000"/>
            </a:spcAft>
            <a:buNone/>
          </a:pPr>
          <a:r>
            <a:rPr lang="en-US" sz="2600" kern="1200"/>
            <a:t>1</a:t>
          </a:r>
          <a:endParaRPr lang="en-US" sz="2600" kern="1200" dirty="0"/>
        </a:p>
      </dsp:txBody>
      <dsp:txXfrm>
        <a:off x="426015" y="425118"/>
        <a:ext cx="397971" cy="397971"/>
      </dsp:txXfrm>
    </dsp:sp>
    <dsp:sp modelId="{CEA4E8C9-2970-4173-A0A9-69E1B3BF357B}">
      <dsp:nvSpPr>
        <dsp:cNvPr id="0" name=""/>
        <dsp:cNvSpPr/>
      </dsp:nvSpPr>
      <dsp:spPr>
        <a:xfrm>
          <a:off x="12577" y="2731901"/>
          <a:ext cx="1340040"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04B594-8138-49DB-BC2F-E440409AC282}">
      <dsp:nvSpPr>
        <dsp:cNvPr id="0" name=""/>
        <dsp:cNvSpPr/>
      </dsp:nvSpPr>
      <dsp:spPr>
        <a:xfrm>
          <a:off x="1461804" y="5"/>
          <a:ext cx="1612001" cy="301656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475" tIns="330200" rIns="104475" bIns="330200" numCol="1" spcCol="1270" anchor="t" anchorCtr="0">
          <a:noAutofit/>
        </a:bodyPr>
        <a:lstStyle/>
        <a:p>
          <a:pPr marL="0" lvl="0" indent="0" algn="l" defTabSz="889000">
            <a:lnSpc>
              <a:spcPct val="90000"/>
            </a:lnSpc>
            <a:spcBef>
              <a:spcPct val="0"/>
            </a:spcBef>
            <a:spcAft>
              <a:spcPct val="35000"/>
            </a:spcAft>
            <a:buNone/>
          </a:pPr>
          <a:r>
            <a:rPr lang="en-US" sz="2000" kern="1200" dirty="0"/>
            <a:t>EHDI creates file with updated demographic information</a:t>
          </a:r>
          <a:endParaRPr lang="en-US" sz="1800" kern="1200" dirty="0"/>
        </a:p>
      </dsp:txBody>
      <dsp:txXfrm>
        <a:off x="1461804" y="1146301"/>
        <a:ext cx="1612001" cy="1809940"/>
      </dsp:txXfrm>
    </dsp:sp>
    <dsp:sp modelId="{D03593A9-46F9-4722-8D4A-FCD326426FF0}">
      <dsp:nvSpPr>
        <dsp:cNvPr id="0" name=""/>
        <dsp:cNvSpPr/>
      </dsp:nvSpPr>
      <dsp:spPr>
        <a:xfrm>
          <a:off x="1919206" y="730598"/>
          <a:ext cx="562817" cy="56197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9" tIns="12700" rIns="43879" bIns="12700" numCol="1" spcCol="1270" anchor="ctr" anchorCtr="0">
          <a:noAutofit/>
        </a:bodyPr>
        <a:lstStyle/>
        <a:p>
          <a:pPr marL="0" lvl="0" indent="0" algn="ctr" defTabSz="1155700">
            <a:lnSpc>
              <a:spcPct val="90000"/>
            </a:lnSpc>
            <a:spcBef>
              <a:spcPct val="0"/>
            </a:spcBef>
            <a:spcAft>
              <a:spcPct val="35000"/>
            </a:spcAft>
            <a:buNone/>
          </a:pPr>
          <a:r>
            <a:rPr lang="en-US" sz="2600" kern="1200"/>
            <a:t>2</a:t>
          </a:r>
          <a:endParaRPr lang="en-US" sz="2600" kern="1200" dirty="0"/>
        </a:p>
      </dsp:txBody>
      <dsp:txXfrm>
        <a:off x="2001629" y="812897"/>
        <a:ext cx="397971" cy="397374"/>
      </dsp:txXfrm>
    </dsp:sp>
    <dsp:sp modelId="{C5F913F2-FA78-4642-8A35-0F3A3FCA59DC}">
      <dsp:nvSpPr>
        <dsp:cNvPr id="0" name=""/>
        <dsp:cNvSpPr/>
      </dsp:nvSpPr>
      <dsp:spPr>
        <a:xfrm flipV="1">
          <a:off x="1449784" y="3003465"/>
          <a:ext cx="1540658" cy="144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E35D26-F229-4F55-8F49-59F71502C572}">
      <dsp:nvSpPr>
        <dsp:cNvPr id="0" name=""/>
        <dsp:cNvSpPr/>
      </dsp:nvSpPr>
      <dsp:spPr>
        <a:xfrm>
          <a:off x="3155575" y="0"/>
          <a:ext cx="1935527" cy="35803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475" tIns="330200" rIns="104475" bIns="330200" numCol="1" spcCol="1270" anchor="t" anchorCtr="0">
          <a:noAutofit/>
        </a:bodyPr>
        <a:lstStyle/>
        <a:p>
          <a:pPr marL="0" lvl="0" indent="0" algn="l" defTabSz="889000">
            <a:lnSpc>
              <a:spcPct val="90000"/>
            </a:lnSpc>
            <a:spcBef>
              <a:spcPct val="0"/>
            </a:spcBef>
            <a:spcAft>
              <a:spcPct val="35000"/>
            </a:spcAft>
            <a:buNone/>
          </a:pPr>
          <a:endParaRPr lang="en-US" sz="2000" kern="1200" dirty="0"/>
        </a:p>
        <a:p>
          <a:pPr marL="0" lvl="0" indent="0" algn="l" defTabSz="889000">
            <a:lnSpc>
              <a:spcPct val="90000"/>
            </a:lnSpc>
            <a:spcBef>
              <a:spcPct val="0"/>
            </a:spcBef>
            <a:spcAft>
              <a:spcPct val="35000"/>
            </a:spcAft>
            <a:buNone/>
          </a:pPr>
          <a:r>
            <a:rPr lang="en-US" sz="2000" kern="1200" dirty="0"/>
            <a:t>EHDI sends encrypted email to </a:t>
          </a:r>
          <a:r>
            <a:rPr lang="en-US" sz="2000" i="1" kern="1200" dirty="0"/>
            <a:t>Early On </a:t>
          </a:r>
          <a:r>
            <a:rPr lang="en-US" sz="2000" kern="1200" dirty="0"/>
            <a:t>(IDEA Part C) Data Manager</a:t>
          </a:r>
        </a:p>
      </dsp:txBody>
      <dsp:txXfrm>
        <a:off x="3155575" y="1360536"/>
        <a:ext cx="1935527" cy="2148216"/>
      </dsp:txXfrm>
    </dsp:sp>
    <dsp:sp modelId="{A89CF694-13B4-470E-877C-06C7BA36A8DD}">
      <dsp:nvSpPr>
        <dsp:cNvPr id="0" name=""/>
        <dsp:cNvSpPr/>
      </dsp:nvSpPr>
      <dsp:spPr>
        <a:xfrm>
          <a:off x="3740279" y="1144762"/>
          <a:ext cx="562817" cy="56281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9" tIns="12700" rIns="43879" bIns="12700" numCol="1" spcCol="1270" anchor="ctr" anchorCtr="0">
          <a:noAutofit/>
        </a:bodyPr>
        <a:lstStyle/>
        <a:p>
          <a:pPr marL="0" lvl="0" indent="0" algn="ctr" defTabSz="1155700">
            <a:lnSpc>
              <a:spcPct val="90000"/>
            </a:lnSpc>
            <a:spcBef>
              <a:spcPct val="0"/>
            </a:spcBef>
            <a:spcAft>
              <a:spcPct val="35000"/>
            </a:spcAft>
            <a:buNone/>
          </a:pPr>
          <a:r>
            <a:rPr lang="en-US" sz="2600" kern="1200"/>
            <a:t>3</a:t>
          </a:r>
          <a:endParaRPr lang="en-US" sz="2600" kern="1200" dirty="0"/>
        </a:p>
      </dsp:txBody>
      <dsp:txXfrm>
        <a:off x="3822702" y="1227185"/>
        <a:ext cx="397971" cy="397971"/>
      </dsp:txXfrm>
    </dsp:sp>
    <dsp:sp modelId="{9FE8A6ED-82CA-4932-A3F5-FBDF67C10C77}">
      <dsp:nvSpPr>
        <dsp:cNvPr id="0" name=""/>
        <dsp:cNvSpPr/>
      </dsp:nvSpPr>
      <dsp:spPr>
        <a:xfrm>
          <a:off x="3155066" y="3582429"/>
          <a:ext cx="1895460" cy="144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22055B-5C37-4E6A-9E94-E8004BBB7C7F}">
      <dsp:nvSpPr>
        <dsp:cNvPr id="0" name=""/>
        <dsp:cNvSpPr/>
      </dsp:nvSpPr>
      <dsp:spPr>
        <a:xfrm>
          <a:off x="5194634" y="0"/>
          <a:ext cx="1732940" cy="38507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475" tIns="330200" rIns="104475" bIns="330200" numCol="1" spcCol="1270" anchor="t" anchorCtr="0">
          <a:noAutofit/>
        </a:bodyPr>
        <a:lstStyle/>
        <a:p>
          <a:pPr marL="0" lvl="0" indent="0" algn="l" defTabSz="889000">
            <a:lnSpc>
              <a:spcPct val="90000"/>
            </a:lnSpc>
            <a:spcBef>
              <a:spcPct val="0"/>
            </a:spcBef>
            <a:spcAft>
              <a:spcPct val="35000"/>
            </a:spcAft>
            <a:buNone/>
          </a:pPr>
          <a:endParaRPr lang="en-US" sz="2000" kern="1200" dirty="0"/>
        </a:p>
        <a:p>
          <a:pPr marL="0" lvl="0" indent="0" algn="l" defTabSz="889000">
            <a:lnSpc>
              <a:spcPct val="90000"/>
            </a:lnSpc>
            <a:spcBef>
              <a:spcPct val="0"/>
            </a:spcBef>
            <a:spcAft>
              <a:spcPct val="35000"/>
            </a:spcAft>
            <a:buNone/>
          </a:pPr>
          <a:r>
            <a:rPr lang="en-US" sz="2000" kern="1200" dirty="0"/>
            <a:t>Linkage completed with </a:t>
          </a:r>
          <a:r>
            <a:rPr lang="en-US" sz="2000" i="1" kern="1200" dirty="0"/>
            <a:t>Early On</a:t>
          </a:r>
          <a:r>
            <a:rPr lang="en-US" sz="2000" i="0" kern="1200" dirty="0"/>
            <a:t> data </a:t>
          </a:r>
          <a:r>
            <a:rPr lang="en-US" sz="2000" kern="1200" dirty="0"/>
            <a:t>and file sent back to EHDI</a:t>
          </a:r>
        </a:p>
      </dsp:txBody>
      <dsp:txXfrm>
        <a:off x="5194634" y="1463280"/>
        <a:ext cx="1732940" cy="2310442"/>
      </dsp:txXfrm>
    </dsp:sp>
    <dsp:sp modelId="{738503EC-E2EF-4895-ADA6-303B1A2CB2AC}">
      <dsp:nvSpPr>
        <dsp:cNvPr id="0" name=""/>
        <dsp:cNvSpPr/>
      </dsp:nvSpPr>
      <dsp:spPr>
        <a:xfrm>
          <a:off x="5686195" y="1472057"/>
          <a:ext cx="562817" cy="56281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9" tIns="12700" rIns="43879" bIns="12700" numCol="1" spcCol="1270" anchor="ctr" anchorCtr="0">
          <a:noAutofit/>
        </a:bodyPr>
        <a:lstStyle/>
        <a:p>
          <a:pPr marL="0" lvl="0" indent="0" algn="ctr" defTabSz="1155700">
            <a:lnSpc>
              <a:spcPct val="90000"/>
            </a:lnSpc>
            <a:spcBef>
              <a:spcPct val="0"/>
            </a:spcBef>
            <a:spcAft>
              <a:spcPct val="35000"/>
            </a:spcAft>
            <a:buNone/>
          </a:pPr>
          <a:r>
            <a:rPr lang="en-US" sz="2600" kern="1200"/>
            <a:t>4</a:t>
          </a:r>
          <a:endParaRPr lang="en-US" sz="2600" kern="1200" dirty="0"/>
        </a:p>
      </dsp:txBody>
      <dsp:txXfrm>
        <a:off x="5768618" y="1554480"/>
        <a:ext cx="397971" cy="397971"/>
      </dsp:txXfrm>
    </dsp:sp>
    <dsp:sp modelId="{94FD7A06-33B9-48B4-9A2A-79297FCF732B}">
      <dsp:nvSpPr>
        <dsp:cNvPr id="0" name=""/>
        <dsp:cNvSpPr/>
      </dsp:nvSpPr>
      <dsp:spPr>
        <a:xfrm flipV="1">
          <a:off x="5183284" y="3821788"/>
          <a:ext cx="1768183" cy="144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43FF5F-55BD-4A9E-AB9F-7118C39265D5}">
      <dsp:nvSpPr>
        <dsp:cNvPr id="0" name=""/>
        <dsp:cNvSpPr/>
      </dsp:nvSpPr>
      <dsp:spPr>
        <a:xfrm>
          <a:off x="7066282" y="5"/>
          <a:ext cx="3484038" cy="544382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475" tIns="330200" rIns="104475" bIns="330200" numCol="1" spcCol="1270" anchor="t" anchorCtr="0">
          <a:noAutofit/>
        </a:bodyPr>
        <a:lstStyle/>
        <a:p>
          <a:pPr marL="0" lvl="0" indent="0" algn="l" defTabSz="889000">
            <a:lnSpc>
              <a:spcPct val="90000"/>
            </a:lnSpc>
            <a:spcBef>
              <a:spcPct val="0"/>
            </a:spcBef>
            <a:spcAft>
              <a:spcPct val="35000"/>
            </a:spcAft>
            <a:buNone/>
          </a:pPr>
          <a:r>
            <a:rPr lang="en-US" sz="2000" kern="1200" dirty="0"/>
            <a:t>Fulfil Data Sharing Agreement Requirements:</a:t>
          </a:r>
        </a:p>
        <a:p>
          <a:pPr marL="228600" lvl="1" indent="-228600" algn="l" defTabSz="889000">
            <a:lnSpc>
              <a:spcPct val="90000"/>
            </a:lnSpc>
            <a:spcBef>
              <a:spcPct val="0"/>
            </a:spcBef>
            <a:spcAft>
              <a:spcPct val="15000"/>
            </a:spcAft>
            <a:buChar char="•"/>
          </a:pPr>
          <a:r>
            <a:rPr lang="en-US" sz="2000" kern="1200" dirty="0"/>
            <a:t>Tracking log of who and when files are received</a:t>
          </a:r>
        </a:p>
        <a:p>
          <a:pPr marL="228600" lvl="1" indent="-228600" algn="l" defTabSz="889000">
            <a:lnSpc>
              <a:spcPct val="90000"/>
            </a:lnSpc>
            <a:spcBef>
              <a:spcPct val="0"/>
            </a:spcBef>
            <a:spcAft>
              <a:spcPct val="15000"/>
            </a:spcAft>
            <a:buChar char="•"/>
          </a:pPr>
          <a:r>
            <a:rPr lang="en-US" sz="2000" kern="1200" dirty="0"/>
            <a:t>Annual check-in to review two parts of agreements:</a:t>
          </a:r>
        </a:p>
        <a:p>
          <a:pPr marL="457200" lvl="2" indent="-228600" algn="l" defTabSz="889000">
            <a:lnSpc>
              <a:spcPct val="90000"/>
            </a:lnSpc>
            <a:spcBef>
              <a:spcPct val="0"/>
            </a:spcBef>
            <a:spcAft>
              <a:spcPct val="15000"/>
            </a:spcAft>
            <a:buChar char="•"/>
          </a:pPr>
          <a:r>
            <a:rPr lang="en-US" sz="2000" kern="1200" dirty="0"/>
            <a:t>Responsibilities of disclosing agencies</a:t>
          </a:r>
        </a:p>
        <a:p>
          <a:pPr marL="457200" lvl="2" indent="-228600" algn="l" defTabSz="889000">
            <a:lnSpc>
              <a:spcPct val="90000"/>
            </a:lnSpc>
            <a:spcBef>
              <a:spcPct val="0"/>
            </a:spcBef>
            <a:spcAft>
              <a:spcPct val="15000"/>
            </a:spcAft>
            <a:buChar char="•"/>
          </a:pPr>
          <a:r>
            <a:rPr lang="en-US" sz="2000" kern="1200" dirty="0"/>
            <a:t>Compliance monitoring section </a:t>
          </a:r>
        </a:p>
      </dsp:txBody>
      <dsp:txXfrm>
        <a:off x="7066282" y="2068660"/>
        <a:ext cx="3484038" cy="3266297"/>
      </dsp:txXfrm>
    </dsp:sp>
    <dsp:sp modelId="{1B00EDC3-A51D-4DD1-B4B2-F91FE4599228}">
      <dsp:nvSpPr>
        <dsp:cNvPr id="0" name=""/>
        <dsp:cNvSpPr/>
      </dsp:nvSpPr>
      <dsp:spPr>
        <a:xfrm>
          <a:off x="8424191" y="1766772"/>
          <a:ext cx="562817" cy="56281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79" tIns="12700" rIns="43879" bIns="12700" numCol="1" spcCol="1270" anchor="ctr" anchorCtr="0">
          <a:noAutofit/>
        </a:bodyPr>
        <a:lstStyle/>
        <a:p>
          <a:pPr marL="0" lvl="0" indent="0" algn="ctr" defTabSz="1155700">
            <a:lnSpc>
              <a:spcPct val="90000"/>
            </a:lnSpc>
            <a:spcBef>
              <a:spcPct val="0"/>
            </a:spcBef>
            <a:spcAft>
              <a:spcPct val="35000"/>
            </a:spcAft>
            <a:buNone/>
          </a:pPr>
          <a:r>
            <a:rPr lang="en-US" sz="2600" kern="1200"/>
            <a:t>5</a:t>
          </a:r>
        </a:p>
      </dsp:txBody>
      <dsp:txXfrm>
        <a:off x="8506614" y="1849195"/>
        <a:ext cx="397971" cy="397971"/>
      </dsp:txXfrm>
    </dsp:sp>
    <dsp:sp modelId="{DB028BA0-8662-4EF7-89D2-5F6835E45014}">
      <dsp:nvSpPr>
        <dsp:cNvPr id="0" name=""/>
        <dsp:cNvSpPr/>
      </dsp:nvSpPr>
      <dsp:spPr>
        <a:xfrm>
          <a:off x="7044172" y="5462436"/>
          <a:ext cx="3483475" cy="144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A5B051-35B1-4DAD-A303-99954AB65F24}">
      <dsp:nvSpPr>
        <dsp:cNvPr id="0" name=""/>
        <dsp:cNvSpPr/>
      </dsp:nvSpPr>
      <dsp:spPr>
        <a:xfrm>
          <a:off x="0" y="39687"/>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en-US" sz="1900" kern="1200" dirty="0">
              <a:solidFill>
                <a:schemeClr val="tx1"/>
              </a:solidFill>
            </a:rPr>
            <a:t>Early Hearing Detection and Intervention (EHDI) and Part C - under WI Department of Health </a:t>
          </a:r>
          <a:r>
            <a:rPr lang="en-US" sz="1900" kern="1200" dirty="0">
              <a:solidFill>
                <a:schemeClr val="tx1"/>
              </a:solidFill>
              <a:latin typeface="Calibri Light" panose="020F0302020204030204"/>
            </a:rPr>
            <a:t>Services: </a:t>
          </a:r>
        </a:p>
        <a:p>
          <a:pPr marL="114300" lvl="1" indent="-114300" algn="l" defTabSz="666750">
            <a:lnSpc>
              <a:spcPct val="90000"/>
            </a:lnSpc>
            <a:spcBef>
              <a:spcPct val="0"/>
            </a:spcBef>
            <a:spcAft>
              <a:spcPct val="15000"/>
            </a:spcAft>
            <a:buChar char="•"/>
          </a:pPr>
          <a:r>
            <a:rPr lang="en-US" sz="1500" kern="1200" dirty="0">
              <a:solidFill>
                <a:schemeClr val="tx1"/>
              </a:solidFill>
              <a:latin typeface="Calibri Light" panose="020F0302020204030204"/>
            </a:rPr>
            <a:t>EHDI</a:t>
          </a:r>
          <a:r>
            <a:rPr lang="en-US" sz="1500" kern="1200" dirty="0">
              <a:solidFill>
                <a:schemeClr val="tx1"/>
              </a:solidFill>
            </a:rPr>
            <a:t> - under Division of Public Health</a:t>
          </a:r>
        </a:p>
        <a:p>
          <a:pPr marL="114300" lvl="1" indent="-114300" algn="l" defTabSz="666750">
            <a:lnSpc>
              <a:spcPct val="90000"/>
            </a:lnSpc>
            <a:spcBef>
              <a:spcPct val="0"/>
            </a:spcBef>
            <a:spcAft>
              <a:spcPct val="15000"/>
            </a:spcAft>
            <a:buChar char="•"/>
          </a:pPr>
          <a:r>
            <a:rPr lang="en-US" sz="1500" kern="1200" dirty="0">
              <a:solidFill>
                <a:schemeClr val="tx1"/>
              </a:solidFill>
            </a:rPr>
            <a:t>Part C - under Division of Medicaid Services</a:t>
          </a:r>
        </a:p>
      </dsp:txBody>
      <dsp:txXfrm>
        <a:off x="0" y="39687"/>
        <a:ext cx="3286125" cy="1971675"/>
      </dsp:txXfrm>
    </dsp:sp>
    <dsp:sp modelId="{6F6FD337-60B6-469A-B00A-42F1B7163C2F}">
      <dsp:nvSpPr>
        <dsp:cNvPr id="0" name=""/>
        <dsp:cNvSpPr/>
      </dsp:nvSpPr>
      <dsp:spPr>
        <a:xfrm>
          <a:off x="3614737" y="39687"/>
          <a:ext cx="3286125" cy="1971675"/>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Part C Program, county-based, with 72 individual programs</a:t>
          </a:r>
        </a:p>
      </dsp:txBody>
      <dsp:txXfrm>
        <a:off x="3614737" y="39687"/>
        <a:ext cx="3286125" cy="1971675"/>
      </dsp:txXfrm>
    </dsp:sp>
    <dsp:sp modelId="{C097DC0F-EFC6-4FBC-A80F-E0286641CA92}">
      <dsp:nvSpPr>
        <dsp:cNvPr id="0" name=""/>
        <dsp:cNvSpPr/>
      </dsp:nvSpPr>
      <dsp:spPr>
        <a:xfrm>
          <a:off x="7229475" y="39687"/>
          <a:ext cx="3286125" cy="1971675"/>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Part C uses a primary coach approach to teaming in natural environment to deliver early intervention services</a:t>
          </a:r>
        </a:p>
      </dsp:txBody>
      <dsp:txXfrm>
        <a:off x="7229475" y="39687"/>
        <a:ext cx="3286125" cy="1971675"/>
      </dsp:txXfrm>
    </dsp:sp>
    <dsp:sp modelId="{BFADFB51-88CE-4170-A5E6-E120B475E57C}">
      <dsp:nvSpPr>
        <dsp:cNvPr id="0" name=""/>
        <dsp:cNvSpPr/>
      </dsp:nvSpPr>
      <dsp:spPr>
        <a:xfrm>
          <a:off x="1807368" y="2339975"/>
          <a:ext cx="3286125" cy="1971675"/>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No “deafness specific” state-wide intervention program</a:t>
          </a:r>
        </a:p>
      </dsp:txBody>
      <dsp:txXfrm>
        <a:off x="1807368" y="2339975"/>
        <a:ext cx="3286125" cy="1971675"/>
      </dsp:txXfrm>
    </dsp:sp>
    <dsp:sp modelId="{A3376D74-7734-433B-BAF0-95911955E9E2}">
      <dsp:nvSpPr>
        <dsp:cNvPr id="0" name=""/>
        <dsp:cNvSpPr/>
      </dsp:nvSpPr>
      <dsp:spPr>
        <a:xfrm>
          <a:off x="5422106" y="2339975"/>
          <a:ext cx="3286125" cy="1971675"/>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School for the Deaf outreach program provides training, technical support and materials but no direct Birth to 3 Program services.</a:t>
          </a:r>
        </a:p>
      </dsp:txBody>
      <dsp:txXfrm>
        <a:off x="5422106" y="2339975"/>
        <a:ext cx="3286125" cy="19716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FDAF7-F6BD-4137-9395-5791F6B19A4A}">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BDFA6F-1B34-41E0-A61A-65788D1B90DE}">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US" sz="2800" kern="1200" dirty="0"/>
            <a:t>Elizabeth Seeliger, Program Director,</a:t>
          </a:r>
          <a:r>
            <a:rPr lang="en-US" sz="2800" kern="1200" dirty="0">
              <a:latin typeface="Calibri Light" panose="020F0302020204030204"/>
            </a:rPr>
            <a:t> </a:t>
          </a:r>
          <a:r>
            <a:rPr lang="en-US" sz="2800" kern="1200" dirty="0"/>
            <a:t>WI Sound Beginnings </a:t>
          </a:r>
          <a:r>
            <a:rPr lang="en-US" sz="2800" u="sng" kern="1200" dirty="0">
              <a:hlinkClick xmlns:r="http://schemas.openxmlformats.org/officeDocument/2006/relationships" r:id="rId1"/>
            </a:rPr>
            <a:t>Elizabeth.Seeliger@dhs.wisconsin.gov</a:t>
          </a:r>
          <a:r>
            <a:rPr lang="en-US" sz="2800" kern="1200" dirty="0">
              <a:latin typeface="Calibri Light" panose="020F0302020204030204"/>
            </a:rPr>
            <a:t> </a:t>
          </a:r>
          <a:endParaRPr lang="en-US" sz="2800" kern="1200" dirty="0"/>
        </a:p>
      </dsp:txBody>
      <dsp:txXfrm>
        <a:off x="0" y="2703"/>
        <a:ext cx="6900512" cy="1843578"/>
      </dsp:txXfrm>
    </dsp:sp>
    <dsp:sp modelId="{6834C50C-40D0-42E9-9E44-A6378F957BB9}">
      <dsp:nvSpPr>
        <dsp:cNvPr id="0" name=""/>
        <dsp:cNvSpPr/>
      </dsp:nvSpPr>
      <dsp:spPr>
        <a:xfrm>
          <a:off x="0" y="1846281"/>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EB684E-1C43-45E3-BF57-63E04DC90E70}">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Lori Wittemann, Children and Family Program Specialist, WI Birth to 3 Program </a:t>
          </a:r>
          <a:r>
            <a:rPr lang="en-US" sz="2800" kern="1200" dirty="0">
              <a:hlinkClick xmlns:r="http://schemas.openxmlformats.org/officeDocument/2006/relationships" r:id="rId2"/>
            </a:rPr>
            <a:t>lori.wittemann@wisconsin.gov</a:t>
          </a:r>
          <a:endParaRPr lang="en-US" sz="2800" kern="1200" dirty="0"/>
        </a:p>
      </dsp:txBody>
      <dsp:txXfrm>
        <a:off x="0" y="1846281"/>
        <a:ext cx="6900512" cy="1843578"/>
      </dsp:txXfrm>
    </dsp:sp>
    <dsp:sp modelId="{19609867-07CB-4839-9FFE-A5F3CF5E69B9}">
      <dsp:nvSpPr>
        <dsp:cNvPr id="0" name=""/>
        <dsp:cNvSpPr/>
      </dsp:nvSpPr>
      <dsp:spPr>
        <a:xfrm>
          <a:off x="0" y="3689859"/>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FEB6A0-4418-4720-9FA2-746DE95AF954}">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US" sz="2800" kern="1200" dirty="0">
              <a:latin typeface="Tahoma"/>
              <a:ea typeface="Tahoma"/>
              <a:cs typeface="Tahoma"/>
            </a:rPr>
            <a:t>Christine Kometer,  </a:t>
          </a:r>
          <a:r>
            <a:rPr lang="en-US" sz="2800" kern="1200" dirty="0">
              <a:latin typeface="Calibri"/>
              <a:cs typeface="Calibri"/>
            </a:rPr>
            <a:t>Early Intervention  Coordinator CESA #1 Wisconsin Sound </a:t>
          </a:r>
          <a:r>
            <a:rPr lang="en-US" sz="2800" kern="1200" dirty="0">
              <a:latin typeface="Calibri"/>
              <a:cs typeface="Calibri"/>
              <a:hlinkClick xmlns:r="http://schemas.openxmlformats.org/officeDocument/2006/relationships" r:id="rId3"/>
            </a:rPr>
            <a:t>Beginnings ckometer@cesa1.k12.wi.us</a:t>
          </a:r>
          <a:endParaRPr lang="en-US" sz="2800" kern="1200" dirty="0">
            <a:latin typeface="Calibri Light" panose="020F0302020204030204"/>
            <a:cs typeface="Calibri Light" panose="020F0302020204030204"/>
          </a:endParaRPr>
        </a:p>
      </dsp:txBody>
      <dsp:txXfrm>
        <a:off x="0" y="3689859"/>
        <a:ext cx="6900512" cy="184357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6.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42431D-D88D-4CEE-AA2A-9DCD3DA02D3E}" type="datetimeFigureOut">
              <a:rPr lang="en-US" smtClean="0"/>
              <a:t>3/12/2022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57A7DD-2C8C-42BD-80D0-067373DF2810}" type="slidenum">
              <a:rPr lang="en-US" smtClean="0"/>
              <a:t>‹#›</a:t>
            </a:fld>
            <a:endParaRPr lang="en-US"/>
          </a:p>
        </p:txBody>
      </p:sp>
    </p:spTree>
    <p:extLst>
      <p:ext uri="{BB962C8B-B14F-4D97-AF65-F5344CB8AC3E}">
        <p14:creationId xmlns:p14="http://schemas.microsoft.com/office/powerpoint/2010/main" val="3976318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pPr>
            <a:endParaRPr lang="en-US" sz="1200" dirty="0">
              <a:solidFill>
                <a:srgbClr val="FF0000"/>
              </a:solidFill>
            </a:endParaRPr>
          </a:p>
          <a:p>
            <a:pPr lvl="0"/>
            <a:endParaRPr lang="en-US" sz="1400" dirty="0"/>
          </a:p>
          <a:p>
            <a:pPr lvl="0"/>
            <a:endParaRPr lang="en-US" sz="1100" dirty="0"/>
          </a:p>
          <a:p>
            <a:endParaRPr lang="en-US" dirty="0"/>
          </a:p>
        </p:txBody>
      </p:sp>
      <p:sp>
        <p:nvSpPr>
          <p:cNvPr id="4" name="Slide Number Placeholder 3"/>
          <p:cNvSpPr>
            <a:spLocks noGrp="1"/>
          </p:cNvSpPr>
          <p:nvPr>
            <p:ph type="sldNum" sz="quarter" idx="10"/>
          </p:nvPr>
        </p:nvSpPr>
        <p:spPr/>
        <p:txBody>
          <a:bodyPr/>
          <a:lstStyle/>
          <a:p>
            <a:fld id="{44BAE9E6-FC52-7F4E-B22E-76509B4751CB}" type="slidenum">
              <a:rPr lang="en-US" smtClean="0"/>
              <a:t>8</a:t>
            </a:fld>
            <a:endParaRPr lang="en-US"/>
          </a:p>
        </p:txBody>
      </p:sp>
    </p:spTree>
    <p:extLst>
      <p:ext uri="{BB962C8B-B14F-4D97-AF65-F5344CB8AC3E}">
        <p14:creationId xmlns:p14="http://schemas.microsoft.com/office/powerpoint/2010/main" val="2112291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7A7DD-2C8C-42BD-80D0-067373DF2810}" type="slidenum">
              <a:rPr lang="en-US" smtClean="0"/>
              <a:t>20</a:t>
            </a:fld>
            <a:endParaRPr lang="en-US"/>
          </a:p>
        </p:txBody>
      </p:sp>
    </p:spTree>
    <p:extLst>
      <p:ext uri="{BB962C8B-B14F-4D97-AF65-F5344CB8AC3E}">
        <p14:creationId xmlns:p14="http://schemas.microsoft.com/office/powerpoint/2010/main" val="1518236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7A7DD-2C8C-42BD-80D0-067373DF2810}" type="slidenum">
              <a:rPr lang="en-US" smtClean="0"/>
              <a:t>21</a:t>
            </a:fld>
            <a:endParaRPr lang="en-US"/>
          </a:p>
        </p:txBody>
      </p:sp>
    </p:spTree>
    <p:extLst>
      <p:ext uri="{BB962C8B-B14F-4D97-AF65-F5344CB8AC3E}">
        <p14:creationId xmlns:p14="http://schemas.microsoft.com/office/powerpoint/2010/main" val="140836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7A7DD-2C8C-42BD-80D0-067373DF2810}" type="slidenum">
              <a:rPr lang="en-US" smtClean="0"/>
              <a:t>22</a:t>
            </a:fld>
            <a:endParaRPr lang="en-US"/>
          </a:p>
        </p:txBody>
      </p:sp>
    </p:spTree>
    <p:extLst>
      <p:ext uri="{BB962C8B-B14F-4D97-AF65-F5344CB8AC3E}">
        <p14:creationId xmlns:p14="http://schemas.microsoft.com/office/powerpoint/2010/main" val="1391779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7A7DD-2C8C-42BD-80D0-067373DF2810}" type="slidenum">
              <a:rPr lang="en-US" smtClean="0"/>
              <a:t>23</a:t>
            </a:fld>
            <a:endParaRPr lang="en-US"/>
          </a:p>
        </p:txBody>
      </p:sp>
    </p:spTree>
    <p:extLst>
      <p:ext uri="{BB962C8B-B14F-4D97-AF65-F5344CB8AC3E}">
        <p14:creationId xmlns:p14="http://schemas.microsoft.com/office/powerpoint/2010/main" val="3734465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7A7DD-2C8C-42BD-80D0-067373DF2810}" type="slidenum">
              <a:rPr lang="en-US" smtClean="0"/>
              <a:t>24</a:t>
            </a:fld>
            <a:endParaRPr lang="en-US"/>
          </a:p>
        </p:txBody>
      </p:sp>
    </p:spTree>
    <p:extLst>
      <p:ext uri="{BB962C8B-B14F-4D97-AF65-F5344CB8AC3E}">
        <p14:creationId xmlns:p14="http://schemas.microsoft.com/office/powerpoint/2010/main" val="4000426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Karl</a:t>
            </a:r>
          </a:p>
        </p:txBody>
      </p:sp>
      <p:sp>
        <p:nvSpPr>
          <p:cNvPr id="4" name="Slide Number Placeholder 3"/>
          <p:cNvSpPr>
            <a:spLocks noGrp="1"/>
          </p:cNvSpPr>
          <p:nvPr>
            <p:ph type="sldNum" sz="quarter" idx="5"/>
          </p:nvPr>
        </p:nvSpPr>
        <p:spPr/>
        <p:txBody>
          <a:bodyPr/>
          <a:lstStyle/>
          <a:p>
            <a:fld id="{2D57A7DD-2C8C-42BD-80D0-067373DF2810}" type="slidenum">
              <a:rPr lang="en-US" smtClean="0"/>
              <a:t>25</a:t>
            </a:fld>
            <a:endParaRPr lang="en-US"/>
          </a:p>
        </p:txBody>
      </p:sp>
    </p:spTree>
    <p:extLst>
      <p:ext uri="{BB962C8B-B14F-4D97-AF65-F5344CB8AC3E}">
        <p14:creationId xmlns:p14="http://schemas.microsoft.com/office/powerpoint/2010/main" val="2071382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Karl</a:t>
            </a:r>
          </a:p>
        </p:txBody>
      </p:sp>
      <p:sp>
        <p:nvSpPr>
          <p:cNvPr id="4" name="Slide Number Placeholder 3"/>
          <p:cNvSpPr>
            <a:spLocks noGrp="1"/>
          </p:cNvSpPr>
          <p:nvPr>
            <p:ph type="sldNum" sz="quarter" idx="5"/>
          </p:nvPr>
        </p:nvSpPr>
        <p:spPr/>
        <p:txBody>
          <a:bodyPr/>
          <a:lstStyle/>
          <a:p>
            <a:fld id="{2D57A7DD-2C8C-42BD-80D0-067373DF2810}" type="slidenum">
              <a:rPr lang="en-US" smtClean="0"/>
              <a:t>26</a:t>
            </a:fld>
            <a:endParaRPr lang="en-US"/>
          </a:p>
        </p:txBody>
      </p:sp>
    </p:spTree>
    <p:extLst>
      <p:ext uri="{BB962C8B-B14F-4D97-AF65-F5344CB8AC3E}">
        <p14:creationId xmlns:p14="http://schemas.microsoft.com/office/powerpoint/2010/main" val="4069268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Karl</a:t>
            </a:r>
          </a:p>
        </p:txBody>
      </p:sp>
      <p:sp>
        <p:nvSpPr>
          <p:cNvPr id="4" name="Slide Number Placeholder 3"/>
          <p:cNvSpPr>
            <a:spLocks noGrp="1"/>
          </p:cNvSpPr>
          <p:nvPr>
            <p:ph type="sldNum" sz="quarter" idx="5"/>
          </p:nvPr>
        </p:nvSpPr>
        <p:spPr/>
        <p:txBody>
          <a:bodyPr/>
          <a:lstStyle/>
          <a:p>
            <a:fld id="{2D57A7DD-2C8C-42BD-80D0-067373DF2810}" type="slidenum">
              <a:rPr lang="en-US" smtClean="0"/>
              <a:t>27</a:t>
            </a:fld>
            <a:endParaRPr lang="en-US"/>
          </a:p>
        </p:txBody>
      </p:sp>
    </p:spTree>
    <p:extLst>
      <p:ext uri="{BB962C8B-B14F-4D97-AF65-F5344CB8AC3E}">
        <p14:creationId xmlns:p14="http://schemas.microsoft.com/office/powerpoint/2010/main" val="1521700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Karl</a:t>
            </a:r>
          </a:p>
        </p:txBody>
      </p:sp>
      <p:sp>
        <p:nvSpPr>
          <p:cNvPr id="4" name="Slide Number Placeholder 3"/>
          <p:cNvSpPr>
            <a:spLocks noGrp="1"/>
          </p:cNvSpPr>
          <p:nvPr>
            <p:ph type="sldNum" sz="quarter" idx="5"/>
          </p:nvPr>
        </p:nvSpPr>
        <p:spPr/>
        <p:txBody>
          <a:bodyPr/>
          <a:lstStyle/>
          <a:p>
            <a:fld id="{2D57A7DD-2C8C-42BD-80D0-067373DF2810}" type="slidenum">
              <a:rPr lang="en-US" smtClean="0"/>
              <a:t>28</a:t>
            </a:fld>
            <a:endParaRPr lang="en-US"/>
          </a:p>
        </p:txBody>
      </p:sp>
    </p:spTree>
    <p:extLst>
      <p:ext uri="{BB962C8B-B14F-4D97-AF65-F5344CB8AC3E}">
        <p14:creationId xmlns:p14="http://schemas.microsoft.com/office/powerpoint/2010/main" val="3227348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Differences in culture between departments – who and how many at the table, routing process, etc.</a:t>
            </a:r>
          </a:p>
        </p:txBody>
      </p:sp>
      <p:sp>
        <p:nvSpPr>
          <p:cNvPr id="4" name="Slide Number Placeholder 3"/>
          <p:cNvSpPr>
            <a:spLocks noGrp="1"/>
          </p:cNvSpPr>
          <p:nvPr>
            <p:ph type="sldNum" sz="quarter" idx="5"/>
          </p:nvPr>
        </p:nvSpPr>
        <p:spPr/>
        <p:txBody>
          <a:bodyPr/>
          <a:lstStyle/>
          <a:p>
            <a:fld id="{148B4378-2738-4082-9EE7-EEE5DDA0AE0C}" type="slidenum">
              <a:rPr lang="en-US" smtClean="0"/>
              <a:t>34</a:t>
            </a:fld>
            <a:endParaRPr lang="en-US"/>
          </a:p>
        </p:txBody>
      </p:sp>
    </p:spTree>
    <p:extLst>
      <p:ext uri="{BB962C8B-B14F-4D97-AF65-F5344CB8AC3E}">
        <p14:creationId xmlns:p14="http://schemas.microsoft.com/office/powerpoint/2010/main" val="2387943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7A7DD-2C8C-42BD-80D0-067373DF2810}" type="slidenum">
              <a:rPr lang="en-US" smtClean="0"/>
              <a:t>12</a:t>
            </a:fld>
            <a:endParaRPr lang="en-US"/>
          </a:p>
        </p:txBody>
      </p:sp>
    </p:spTree>
    <p:extLst>
      <p:ext uri="{BB962C8B-B14F-4D97-AF65-F5344CB8AC3E}">
        <p14:creationId xmlns:p14="http://schemas.microsoft.com/office/powerpoint/2010/main" val="916298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present this slide for our specific agencies.</a:t>
            </a:r>
          </a:p>
        </p:txBody>
      </p:sp>
      <p:sp>
        <p:nvSpPr>
          <p:cNvPr id="4" name="Slide Number Placeholder 3"/>
          <p:cNvSpPr>
            <a:spLocks noGrp="1"/>
          </p:cNvSpPr>
          <p:nvPr>
            <p:ph type="sldNum" sz="quarter" idx="5"/>
          </p:nvPr>
        </p:nvSpPr>
        <p:spPr/>
        <p:txBody>
          <a:bodyPr/>
          <a:lstStyle/>
          <a:p>
            <a:fld id="{148B4378-2738-4082-9EE7-EEE5DDA0AE0C}" type="slidenum">
              <a:rPr lang="en-US" smtClean="0"/>
              <a:t>35</a:t>
            </a:fld>
            <a:endParaRPr lang="en-US"/>
          </a:p>
        </p:txBody>
      </p:sp>
    </p:spTree>
    <p:extLst>
      <p:ext uri="{BB962C8B-B14F-4D97-AF65-F5344CB8AC3E}">
        <p14:creationId xmlns:p14="http://schemas.microsoft.com/office/powerpoint/2010/main" val="1286369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 Present</a:t>
            </a:r>
          </a:p>
          <a:p>
            <a:r>
              <a:rPr lang="en-US" dirty="0"/>
              <a:t>Less formal data sharing agreement – aggregate only, not child-level</a:t>
            </a:r>
          </a:p>
          <a:p>
            <a:r>
              <a:rPr lang="en-US" dirty="0"/>
              <a:t>IDEA Part C Data Manager</a:t>
            </a:r>
          </a:p>
        </p:txBody>
      </p:sp>
      <p:sp>
        <p:nvSpPr>
          <p:cNvPr id="4" name="Slide Number Placeholder 3"/>
          <p:cNvSpPr>
            <a:spLocks noGrp="1"/>
          </p:cNvSpPr>
          <p:nvPr>
            <p:ph type="sldNum" sz="quarter" idx="5"/>
          </p:nvPr>
        </p:nvSpPr>
        <p:spPr/>
        <p:txBody>
          <a:bodyPr/>
          <a:lstStyle/>
          <a:p>
            <a:fld id="{148B4378-2738-4082-9EE7-EEE5DDA0AE0C}" type="slidenum">
              <a:rPr lang="en-US" smtClean="0"/>
              <a:t>36</a:t>
            </a:fld>
            <a:endParaRPr lang="en-US"/>
          </a:p>
        </p:txBody>
      </p:sp>
    </p:spTree>
    <p:extLst>
      <p:ext uri="{BB962C8B-B14F-4D97-AF65-F5344CB8AC3E}">
        <p14:creationId xmlns:p14="http://schemas.microsoft.com/office/powerpoint/2010/main" val="4188500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i="1" dirty="0">
                <a:solidFill>
                  <a:schemeClr val="accent1">
                    <a:lumMod val="50000"/>
                  </a:schemeClr>
                </a:solidFill>
              </a:rPr>
              <a:t>Early On </a:t>
            </a:r>
            <a:r>
              <a:rPr lang="en-US" sz="1400" dirty="0">
                <a:solidFill>
                  <a:schemeClr val="accent1">
                    <a:lumMod val="50000"/>
                  </a:schemeClr>
                </a:solidFill>
              </a:rPr>
              <a:t>(IDEA Part C): </a:t>
            </a:r>
            <a:r>
              <a:rPr lang="en-US" dirty="0"/>
              <a:t>Timely referrals for all D/HH children, Analyze data to inform Child Find activities, Training and support for </a:t>
            </a:r>
            <a:r>
              <a:rPr lang="en-US" i="1" dirty="0"/>
              <a:t>Early On </a:t>
            </a:r>
            <a:r>
              <a:rPr lang="en-US" dirty="0"/>
              <a:t>providers, staff, Coordinators, and primary referral sources</a:t>
            </a:r>
          </a:p>
          <a:p>
            <a:endParaRPr lang="en-US" dirty="0"/>
          </a:p>
        </p:txBody>
      </p:sp>
      <p:sp>
        <p:nvSpPr>
          <p:cNvPr id="4" name="Slide Number Placeholder 3"/>
          <p:cNvSpPr>
            <a:spLocks noGrp="1"/>
          </p:cNvSpPr>
          <p:nvPr>
            <p:ph type="sldNum" sz="quarter" idx="5"/>
          </p:nvPr>
        </p:nvSpPr>
        <p:spPr/>
        <p:txBody>
          <a:bodyPr/>
          <a:lstStyle/>
          <a:p>
            <a:fld id="{148B4378-2738-4082-9EE7-EEE5DDA0AE0C}" type="slidenum">
              <a:rPr lang="en-US" smtClean="0"/>
              <a:t>37</a:t>
            </a:fld>
            <a:endParaRPr lang="en-US"/>
          </a:p>
        </p:txBody>
      </p:sp>
    </p:spTree>
    <p:extLst>
      <p:ext uri="{BB962C8B-B14F-4D97-AF65-F5344CB8AC3E}">
        <p14:creationId xmlns:p14="http://schemas.microsoft.com/office/powerpoint/2010/main" val="1089394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(Seven signatures across three agencies)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First sharing under new DSA took place for CDC data file due October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48B4378-2738-4082-9EE7-EEE5DDA0AE0C}" type="slidenum">
              <a:rPr lang="en-US" smtClean="0"/>
              <a:t>38</a:t>
            </a:fld>
            <a:endParaRPr lang="en-US"/>
          </a:p>
        </p:txBody>
      </p:sp>
    </p:spTree>
    <p:extLst>
      <p:ext uri="{BB962C8B-B14F-4D97-AF65-F5344CB8AC3E}">
        <p14:creationId xmlns:p14="http://schemas.microsoft.com/office/powerpoint/2010/main" val="2877569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COVID…..</a:t>
            </a:r>
          </a:p>
        </p:txBody>
      </p:sp>
      <p:sp>
        <p:nvSpPr>
          <p:cNvPr id="4" name="Slide Number Placeholder 3"/>
          <p:cNvSpPr>
            <a:spLocks noGrp="1"/>
          </p:cNvSpPr>
          <p:nvPr>
            <p:ph type="sldNum" sz="quarter" idx="5"/>
          </p:nvPr>
        </p:nvSpPr>
        <p:spPr/>
        <p:txBody>
          <a:bodyPr/>
          <a:lstStyle/>
          <a:p>
            <a:fld id="{148B4378-2738-4082-9EE7-EEE5DDA0AE0C}" type="slidenum">
              <a:rPr lang="en-US" smtClean="0"/>
              <a:t>40</a:t>
            </a:fld>
            <a:endParaRPr lang="en-US"/>
          </a:p>
        </p:txBody>
      </p:sp>
    </p:spTree>
    <p:extLst>
      <p:ext uri="{BB962C8B-B14F-4D97-AF65-F5344CB8AC3E}">
        <p14:creationId xmlns:p14="http://schemas.microsoft.com/office/powerpoint/2010/main" val="818341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8B4378-2738-4082-9EE7-EEE5DDA0AE0C}" type="slidenum">
              <a:rPr lang="en-US" smtClean="0"/>
              <a:t>41</a:t>
            </a:fld>
            <a:endParaRPr lang="en-US"/>
          </a:p>
        </p:txBody>
      </p:sp>
    </p:spTree>
    <p:extLst>
      <p:ext uri="{BB962C8B-B14F-4D97-AF65-F5344CB8AC3E}">
        <p14:creationId xmlns:p14="http://schemas.microsoft.com/office/powerpoint/2010/main" val="921232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8B4378-2738-4082-9EE7-EEE5DDA0AE0C}" type="slidenum">
              <a:rPr lang="en-US" smtClean="0"/>
              <a:t>43</a:t>
            </a:fld>
            <a:endParaRPr lang="en-US"/>
          </a:p>
        </p:txBody>
      </p:sp>
    </p:spTree>
    <p:extLst>
      <p:ext uri="{BB962C8B-B14F-4D97-AF65-F5344CB8AC3E}">
        <p14:creationId xmlns:p14="http://schemas.microsoft.com/office/powerpoint/2010/main" val="1256053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8B4378-2738-4082-9EE7-EEE5DDA0AE0C}" type="slidenum">
              <a:rPr lang="en-US" smtClean="0"/>
              <a:t>44</a:t>
            </a:fld>
            <a:endParaRPr lang="en-US"/>
          </a:p>
        </p:txBody>
      </p:sp>
    </p:spTree>
    <p:extLst>
      <p:ext uri="{BB962C8B-B14F-4D97-AF65-F5344CB8AC3E}">
        <p14:creationId xmlns:p14="http://schemas.microsoft.com/office/powerpoint/2010/main" val="24601429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of Michigan template Developed by attorney</a:t>
            </a:r>
          </a:p>
          <a:p>
            <a:r>
              <a:rPr lang="en-US" dirty="0"/>
              <a:t>Template was written for one-way sharing</a:t>
            </a:r>
          </a:p>
          <a:p>
            <a:r>
              <a:rPr lang="en-US" dirty="0"/>
              <a:t>We adapted it to two-way sharing (vs having two DSAs – one each way)</a:t>
            </a:r>
          </a:p>
          <a:p>
            <a:endParaRPr lang="en-US" dirty="0"/>
          </a:p>
        </p:txBody>
      </p:sp>
      <p:sp>
        <p:nvSpPr>
          <p:cNvPr id="4" name="Slide Number Placeholder 3"/>
          <p:cNvSpPr>
            <a:spLocks noGrp="1"/>
          </p:cNvSpPr>
          <p:nvPr>
            <p:ph type="sldNum" sz="quarter" idx="5"/>
          </p:nvPr>
        </p:nvSpPr>
        <p:spPr/>
        <p:txBody>
          <a:bodyPr/>
          <a:lstStyle/>
          <a:p>
            <a:fld id="{148B4378-2738-4082-9EE7-EEE5DDA0AE0C}" type="slidenum">
              <a:rPr lang="en-US" smtClean="0"/>
              <a:t>46</a:t>
            </a:fld>
            <a:endParaRPr lang="en-US"/>
          </a:p>
        </p:txBody>
      </p:sp>
    </p:spTree>
    <p:extLst>
      <p:ext uri="{BB962C8B-B14F-4D97-AF65-F5344CB8AC3E}">
        <p14:creationId xmlns:p14="http://schemas.microsoft.com/office/powerpoint/2010/main" val="195167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Matching terminology </a:t>
            </a:r>
          </a:p>
        </p:txBody>
      </p:sp>
      <p:sp>
        <p:nvSpPr>
          <p:cNvPr id="4" name="Slide Number Placeholder 3"/>
          <p:cNvSpPr>
            <a:spLocks noGrp="1"/>
          </p:cNvSpPr>
          <p:nvPr>
            <p:ph type="sldNum" sz="quarter" idx="5"/>
          </p:nvPr>
        </p:nvSpPr>
        <p:spPr/>
        <p:txBody>
          <a:bodyPr/>
          <a:lstStyle/>
          <a:p>
            <a:fld id="{148B4378-2738-4082-9EE7-EEE5DDA0AE0C}" type="slidenum">
              <a:rPr lang="en-US" smtClean="0"/>
              <a:t>48</a:t>
            </a:fld>
            <a:endParaRPr lang="en-US"/>
          </a:p>
        </p:txBody>
      </p:sp>
    </p:spTree>
    <p:extLst>
      <p:ext uri="{BB962C8B-B14F-4D97-AF65-F5344CB8AC3E}">
        <p14:creationId xmlns:p14="http://schemas.microsoft.com/office/powerpoint/2010/main" val="289950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7A7DD-2C8C-42BD-80D0-067373DF2810}" type="slidenum">
              <a:rPr lang="en-US" smtClean="0"/>
              <a:t>13</a:t>
            </a:fld>
            <a:endParaRPr lang="en-US"/>
          </a:p>
        </p:txBody>
      </p:sp>
    </p:spTree>
    <p:extLst>
      <p:ext uri="{BB962C8B-B14F-4D97-AF65-F5344CB8AC3E}">
        <p14:creationId xmlns:p14="http://schemas.microsoft.com/office/powerpoint/2010/main" val="38167222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8B4378-2738-4082-9EE7-EEE5DDA0AE0C}" type="slidenum">
              <a:rPr lang="en-US" smtClean="0"/>
              <a:t>49</a:t>
            </a:fld>
            <a:endParaRPr lang="en-US"/>
          </a:p>
        </p:txBody>
      </p:sp>
    </p:spTree>
    <p:extLst>
      <p:ext uri="{BB962C8B-B14F-4D97-AF65-F5344CB8AC3E}">
        <p14:creationId xmlns:p14="http://schemas.microsoft.com/office/powerpoint/2010/main" val="19609097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311C09-437C-4FA8-8B37-9B220DBD8E11}" type="slidenum">
              <a:rPr lang="en-US" smtClean="0"/>
              <a:t>64</a:t>
            </a:fld>
            <a:endParaRPr lang="en-US"/>
          </a:p>
        </p:txBody>
      </p:sp>
    </p:spTree>
    <p:extLst>
      <p:ext uri="{BB962C8B-B14F-4D97-AF65-F5344CB8AC3E}">
        <p14:creationId xmlns:p14="http://schemas.microsoft.com/office/powerpoint/2010/main" val="2970628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7A7DD-2C8C-42BD-80D0-067373DF2810}" type="slidenum">
              <a:rPr lang="en-US" smtClean="0"/>
              <a:t>14</a:t>
            </a:fld>
            <a:endParaRPr lang="en-US"/>
          </a:p>
        </p:txBody>
      </p:sp>
    </p:spTree>
    <p:extLst>
      <p:ext uri="{BB962C8B-B14F-4D97-AF65-F5344CB8AC3E}">
        <p14:creationId xmlns:p14="http://schemas.microsoft.com/office/powerpoint/2010/main" val="897681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7A7DD-2C8C-42BD-80D0-067373DF2810}" type="slidenum">
              <a:rPr lang="en-US" smtClean="0"/>
              <a:t>15</a:t>
            </a:fld>
            <a:endParaRPr lang="en-US"/>
          </a:p>
        </p:txBody>
      </p:sp>
    </p:spTree>
    <p:extLst>
      <p:ext uri="{BB962C8B-B14F-4D97-AF65-F5344CB8AC3E}">
        <p14:creationId xmlns:p14="http://schemas.microsoft.com/office/powerpoint/2010/main" val="3884773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7A7DD-2C8C-42BD-80D0-067373DF2810}" type="slidenum">
              <a:rPr lang="en-US" smtClean="0"/>
              <a:t>16</a:t>
            </a:fld>
            <a:endParaRPr lang="en-US"/>
          </a:p>
        </p:txBody>
      </p:sp>
    </p:spTree>
    <p:extLst>
      <p:ext uri="{BB962C8B-B14F-4D97-AF65-F5344CB8AC3E}">
        <p14:creationId xmlns:p14="http://schemas.microsoft.com/office/powerpoint/2010/main" val="3594114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7A7DD-2C8C-42BD-80D0-067373DF2810}" type="slidenum">
              <a:rPr lang="en-US" smtClean="0"/>
              <a:t>17</a:t>
            </a:fld>
            <a:endParaRPr lang="en-US"/>
          </a:p>
        </p:txBody>
      </p:sp>
    </p:spTree>
    <p:extLst>
      <p:ext uri="{BB962C8B-B14F-4D97-AF65-F5344CB8AC3E}">
        <p14:creationId xmlns:p14="http://schemas.microsoft.com/office/powerpoint/2010/main" val="1936518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6934F5AE-8201-4145-B683-655907AC8E71}"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485554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94A97A06-8374-482B-AD8D-90E9FDDADFA6}" type="slidenum">
              <a:rPr lang="en-US" smtClean="0"/>
              <a:t>19</a:t>
            </a:fld>
            <a:endParaRPr lang="en-US"/>
          </a:p>
        </p:txBody>
      </p:sp>
    </p:spTree>
    <p:extLst>
      <p:ext uri="{BB962C8B-B14F-4D97-AF65-F5344CB8AC3E}">
        <p14:creationId xmlns:p14="http://schemas.microsoft.com/office/powerpoint/2010/main" val="41505697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4C3C2-9787-E940-96FB-F9FE96BC97C9}"/>
              </a:ext>
            </a:extLst>
          </p:cNvPr>
          <p:cNvSpPr>
            <a:spLocks noGrp="1"/>
          </p:cNvSpPr>
          <p:nvPr>
            <p:ph type="ctrTitle"/>
          </p:nvPr>
        </p:nvSpPr>
        <p:spPr>
          <a:xfrm>
            <a:off x="495358" y="1032734"/>
            <a:ext cx="5300664" cy="3255962"/>
          </a:xfrm>
        </p:spPr>
        <p:txBody>
          <a:bodyPr anchor="b">
            <a:normAutofit/>
          </a:bodyPr>
          <a:lstStyle>
            <a:lvl1pPr algn="l">
              <a:defRPr sz="4400">
                <a:solidFill>
                  <a:srgbClr val="154578"/>
                </a:solidFill>
              </a:defRPr>
            </a:lvl1pPr>
          </a:lstStyle>
          <a:p>
            <a:r>
              <a:rPr lang="en-US"/>
              <a:t>Click to edit Master title style</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5" y="4570743"/>
            <a:ext cx="5300664" cy="1739897"/>
          </a:xfrm>
        </p:spPr>
        <p:txBody>
          <a:bodyPr>
            <a:normAutofit/>
          </a:bodyPr>
          <a:lstStyle>
            <a:lvl1pPr marL="0" indent="0" algn="l">
              <a:buNone/>
              <a:defRPr sz="2400">
                <a:solidFill>
                  <a:srgbClr val="15457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Authors &amp; Affiliations</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14" name="Picture 13" descr="DaSy: The Center for IDEA Early Childhood Data Systems">
            <a:extLst>
              <a:ext uri="{FF2B5EF4-FFF2-40B4-BE49-F238E27FC236}">
                <a16:creationId xmlns:a16="http://schemas.microsoft.com/office/drawing/2014/main" id="{F5A54E87-9A80-F444-BFD1-B8C0B8C7D4B6}"/>
              </a:ext>
            </a:extLst>
          </p:cNvPr>
          <p:cNvPicPr>
            <a:picLocks noChangeAspect="1"/>
          </p:cNvPicPr>
          <p:nvPr userDrawn="1"/>
        </p:nvPicPr>
        <p:blipFill>
          <a:blip r:embed="rId2"/>
          <a:stretch>
            <a:fillRect/>
          </a:stretch>
        </p:blipFill>
        <p:spPr>
          <a:xfrm>
            <a:off x="577908" y="212835"/>
            <a:ext cx="877824" cy="731520"/>
          </a:xfrm>
          <a:prstGeom prst="rect">
            <a:avLst/>
          </a:prstGeom>
        </p:spPr>
      </p:pic>
      <p:pic>
        <p:nvPicPr>
          <p:cNvPr id="16" name="Picture 15" descr="ECTA Early Childhood Technical Assistance Logo">
            <a:extLst>
              <a:ext uri="{FF2B5EF4-FFF2-40B4-BE49-F238E27FC236}">
                <a16:creationId xmlns:a16="http://schemas.microsoft.com/office/drawing/2014/main" id="{E4112AFF-C58E-474E-8981-7FD046EF15D3}"/>
              </a:ext>
            </a:extLst>
          </p:cNvPr>
          <p:cNvPicPr>
            <a:picLocks noChangeAspect="1"/>
          </p:cNvPicPr>
          <p:nvPr userDrawn="1"/>
        </p:nvPicPr>
        <p:blipFill rotWithShape="1">
          <a:blip r:embed="rId3"/>
          <a:srcRect t="8200"/>
          <a:stretch/>
        </p:blipFill>
        <p:spPr>
          <a:xfrm>
            <a:off x="1602676" y="303005"/>
            <a:ext cx="1120580" cy="685800"/>
          </a:xfrm>
          <a:prstGeom prst="rect">
            <a:avLst/>
          </a:prstGeom>
        </p:spPr>
      </p:pic>
      <p:sp>
        <p:nvSpPr>
          <p:cNvPr id="17" name="Rectangle 16">
            <a:extLst>
              <a:ext uri="{FF2B5EF4-FFF2-40B4-BE49-F238E27FC236}">
                <a16:creationId xmlns:a16="http://schemas.microsoft.com/office/drawing/2014/main" id="{C374A6F4-91D9-9B4F-95CF-461B3C035B94}"/>
              </a:ext>
            </a:extLst>
          </p:cNvPr>
          <p:cNvSpPr/>
          <p:nvPr userDrawn="1"/>
        </p:nvSpPr>
        <p:spPr>
          <a:xfrm>
            <a:off x="0" y="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5" name="Picture 4" descr="Logo, company name&#10;&#10;Description automatically generated">
            <a:extLst>
              <a:ext uri="{FF2B5EF4-FFF2-40B4-BE49-F238E27FC236}">
                <a16:creationId xmlns:a16="http://schemas.microsoft.com/office/drawing/2014/main" id="{5700942D-C19D-4249-BE7F-2B0CCEBC675A}"/>
              </a:ext>
            </a:extLst>
          </p:cNvPr>
          <p:cNvPicPr>
            <a:picLocks noChangeAspect="1"/>
          </p:cNvPicPr>
          <p:nvPr userDrawn="1"/>
        </p:nvPicPr>
        <p:blipFill>
          <a:blip r:embed="rId4"/>
          <a:stretch>
            <a:fillRect/>
          </a:stretch>
        </p:blipFill>
        <p:spPr>
          <a:xfrm>
            <a:off x="2937388" y="402209"/>
            <a:ext cx="1517228" cy="542146"/>
          </a:xfrm>
          <a:prstGeom prst="rect">
            <a:avLst/>
          </a:prstGeom>
        </p:spPr>
      </p:pic>
    </p:spTree>
    <p:extLst>
      <p:ext uri="{BB962C8B-B14F-4D97-AF65-F5344CB8AC3E}">
        <p14:creationId xmlns:p14="http://schemas.microsoft.com/office/powerpoint/2010/main" val="3779357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DF9A3-8D34-A442-AB9A-B91240E802D8}"/>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7B64D7-E98E-FD4C-8A40-6B870EBB35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F0CA11-0E82-7E47-8650-31921D8BF2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30D33D83-16A1-B94D-9619-17DE350E462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Rectangle 8">
            <a:extLst>
              <a:ext uri="{FF2B5EF4-FFF2-40B4-BE49-F238E27FC236}">
                <a16:creationId xmlns:a16="http://schemas.microsoft.com/office/drawing/2014/main" id="{D5E6F029-3380-DA41-B576-60CC4FA826D5}"/>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sp>
        <p:nvSpPr>
          <p:cNvPr id="12" name="Rectangle 11">
            <a:extLst>
              <a:ext uri="{FF2B5EF4-FFF2-40B4-BE49-F238E27FC236}">
                <a16:creationId xmlns:a16="http://schemas.microsoft.com/office/drawing/2014/main" id="{3506C722-754B-9646-943B-C6D19FAED5F2}"/>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18" name="Picture 17" descr="DaSy: The Center for IDEA Early Childhood Data Systems">
            <a:extLst>
              <a:ext uri="{FF2B5EF4-FFF2-40B4-BE49-F238E27FC236}">
                <a16:creationId xmlns:a16="http://schemas.microsoft.com/office/drawing/2014/main" id="{D4963EA4-CA31-4E02-AC01-CA9F35ECB8BF}"/>
              </a:ext>
            </a:extLst>
          </p:cNvPr>
          <p:cNvPicPr>
            <a:picLocks noChangeAspect="1"/>
          </p:cNvPicPr>
          <p:nvPr userDrawn="1"/>
        </p:nvPicPr>
        <p:blipFill>
          <a:blip r:embed="rId2"/>
          <a:stretch>
            <a:fillRect/>
          </a:stretch>
        </p:blipFill>
        <p:spPr>
          <a:xfrm>
            <a:off x="8368561" y="6061079"/>
            <a:ext cx="768096" cy="640080"/>
          </a:xfrm>
          <a:prstGeom prst="rect">
            <a:avLst/>
          </a:prstGeom>
        </p:spPr>
      </p:pic>
      <p:pic>
        <p:nvPicPr>
          <p:cNvPr id="19" name="Picture 18" descr="ECTA Early Childhood Technical Assistance Logo">
            <a:extLst>
              <a:ext uri="{FF2B5EF4-FFF2-40B4-BE49-F238E27FC236}">
                <a16:creationId xmlns:a16="http://schemas.microsoft.com/office/drawing/2014/main" id="{66BFB088-4D11-4E68-8418-D917C5A3F5DA}"/>
              </a:ext>
            </a:extLst>
          </p:cNvPr>
          <p:cNvPicPr>
            <a:picLocks noChangeAspect="1"/>
          </p:cNvPicPr>
          <p:nvPr userDrawn="1"/>
        </p:nvPicPr>
        <p:blipFill rotWithShape="1">
          <a:blip r:embed="rId3"/>
          <a:srcRect t="8200"/>
          <a:stretch/>
        </p:blipFill>
        <p:spPr>
          <a:xfrm>
            <a:off x="9165267" y="6130518"/>
            <a:ext cx="971169" cy="594360"/>
          </a:xfrm>
          <a:prstGeom prst="rect">
            <a:avLst/>
          </a:prstGeom>
        </p:spPr>
      </p:pic>
      <p:pic>
        <p:nvPicPr>
          <p:cNvPr id="20" name="Picture 19" descr="Logo, company name&#10;&#10;Description automatically generated">
            <a:extLst>
              <a:ext uri="{FF2B5EF4-FFF2-40B4-BE49-F238E27FC236}">
                <a16:creationId xmlns:a16="http://schemas.microsoft.com/office/drawing/2014/main" id="{60137B23-C45F-45C9-8114-A3D1C4B09D77}"/>
              </a:ext>
            </a:extLst>
          </p:cNvPr>
          <p:cNvPicPr>
            <a:picLocks noChangeAspect="1"/>
          </p:cNvPicPr>
          <p:nvPr userDrawn="1"/>
        </p:nvPicPr>
        <p:blipFill>
          <a:blip r:embed="rId4"/>
          <a:stretch>
            <a:fillRect/>
          </a:stretch>
        </p:blipFill>
        <p:spPr>
          <a:xfrm>
            <a:off x="10165046" y="6259607"/>
            <a:ext cx="1208160" cy="431708"/>
          </a:xfrm>
          <a:prstGeom prst="rect">
            <a:avLst/>
          </a:prstGeom>
        </p:spPr>
      </p:pic>
    </p:spTree>
    <p:extLst>
      <p:ext uri="{BB962C8B-B14F-4D97-AF65-F5344CB8AC3E}">
        <p14:creationId xmlns:p14="http://schemas.microsoft.com/office/powerpoint/2010/main" val="1266938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2E4B5-8307-A546-8E9F-F5DBD470596B}"/>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5395DF-49A0-5F45-94AB-3900E8582D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pic>
        <p:nvPicPr>
          <p:cNvPr id="18" name="Picture 17" descr="DaSy: The Center for IDEA Early Childhood Data Systems">
            <a:extLst>
              <a:ext uri="{FF2B5EF4-FFF2-40B4-BE49-F238E27FC236}">
                <a16:creationId xmlns:a16="http://schemas.microsoft.com/office/drawing/2014/main" id="{C9ED9FEE-9166-45A8-B6A3-57330B847BC5}"/>
              </a:ext>
            </a:extLst>
          </p:cNvPr>
          <p:cNvPicPr>
            <a:picLocks noChangeAspect="1"/>
          </p:cNvPicPr>
          <p:nvPr userDrawn="1"/>
        </p:nvPicPr>
        <p:blipFill>
          <a:blip r:embed="rId2"/>
          <a:stretch>
            <a:fillRect/>
          </a:stretch>
        </p:blipFill>
        <p:spPr>
          <a:xfrm>
            <a:off x="8368561" y="6061079"/>
            <a:ext cx="768096" cy="640080"/>
          </a:xfrm>
          <a:prstGeom prst="rect">
            <a:avLst/>
          </a:prstGeom>
        </p:spPr>
      </p:pic>
      <p:pic>
        <p:nvPicPr>
          <p:cNvPr id="19" name="Picture 18" descr="ECTA Early Childhood Technical Assistance Logo">
            <a:extLst>
              <a:ext uri="{FF2B5EF4-FFF2-40B4-BE49-F238E27FC236}">
                <a16:creationId xmlns:a16="http://schemas.microsoft.com/office/drawing/2014/main" id="{70F1994F-EEBF-4093-AD9D-8602E68E7567}"/>
              </a:ext>
            </a:extLst>
          </p:cNvPr>
          <p:cNvPicPr>
            <a:picLocks noChangeAspect="1"/>
          </p:cNvPicPr>
          <p:nvPr userDrawn="1"/>
        </p:nvPicPr>
        <p:blipFill rotWithShape="1">
          <a:blip r:embed="rId3"/>
          <a:srcRect t="8200"/>
          <a:stretch/>
        </p:blipFill>
        <p:spPr>
          <a:xfrm>
            <a:off x="9165267" y="6130518"/>
            <a:ext cx="971169" cy="594360"/>
          </a:xfrm>
          <a:prstGeom prst="rect">
            <a:avLst/>
          </a:prstGeom>
        </p:spPr>
      </p:pic>
      <p:pic>
        <p:nvPicPr>
          <p:cNvPr id="20" name="Picture 19" descr="Logo, company name&#10;&#10;Description automatically generated">
            <a:extLst>
              <a:ext uri="{FF2B5EF4-FFF2-40B4-BE49-F238E27FC236}">
                <a16:creationId xmlns:a16="http://schemas.microsoft.com/office/drawing/2014/main" id="{1E630CF4-735B-48B0-AF20-45204B0E8A28}"/>
              </a:ext>
            </a:extLst>
          </p:cNvPr>
          <p:cNvPicPr>
            <a:picLocks noChangeAspect="1"/>
          </p:cNvPicPr>
          <p:nvPr userDrawn="1"/>
        </p:nvPicPr>
        <p:blipFill>
          <a:blip r:embed="rId4"/>
          <a:stretch>
            <a:fillRect/>
          </a:stretch>
        </p:blipFill>
        <p:spPr>
          <a:xfrm>
            <a:off x="10165046" y="6259607"/>
            <a:ext cx="1208160" cy="431708"/>
          </a:xfrm>
          <a:prstGeom prst="rect">
            <a:avLst/>
          </a:prstGeom>
        </p:spPr>
      </p:pic>
    </p:spTree>
    <p:extLst>
      <p:ext uri="{BB962C8B-B14F-4D97-AF65-F5344CB8AC3E}">
        <p14:creationId xmlns:p14="http://schemas.microsoft.com/office/powerpoint/2010/main" val="3466356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2E4B5-8307-A546-8E9F-F5DBD470596B}"/>
              </a:ext>
            </a:extLst>
          </p:cNvPr>
          <p:cNvSpPr>
            <a:spLocks noGrp="1"/>
          </p:cNvSpPr>
          <p:nvPr>
            <p:ph type="title"/>
          </p:nvPr>
        </p:nvSpPr>
        <p:spPr>
          <a:xfrm>
            <a:off x="7423151" y="458787"/>
            <a:ext cx="3932237" cy="1232217"/>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7423151" y="2058987"/>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Picture Placeholder 2">
            <a:extLst>
              <a:ext uri="{FF2B5EF4-FFF2-40B4-BE49-F238E27FC236}">
                <a16:creationId xmlns:a16="http://schemas.microsoft.com/office/drawing/2014/main" id="{8D2E7641-E5E6-DA46-BCEF-4F0045838D03}"/>
              </a:ext>
            </a:extLst>
          </p:cNvPr>
          <p:cNvSpPr>
            <a:spLocks noGrp="1"/>
          </p:cNvSpPr>
          <p:nvPr>
            <p:ph type="pic" idx="1"/>
          </p:nvPr>
        </p:nvSpPr>
        <p:spPr>
          <a:xfrm>
            <a:off x="836612" y="99695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8" name="Picture 17" descr="DaSy: The Center for IDEA Early Childhood Data Systems">
            <a:extLst>
              <a:ext uri="{FF2B5EF4-FFF2-40B4-BE49-F238E27FC236}">
                <a16:creationId xmlns:a16="http://schemas.microsoft.com/office/drawing/2014/main" id="{B7F3F836-0F5D-4312-B84D-077B57941E3E}"/>
              </a:ext>
            </a:extLst>
          </p:cNvPr>
          <p:cNvPicPr>
            <a:picLocks noChangeAspect="1"/>
          </p:cNvPicPr>
          <p:nvPr userDrawn="1"/>
        </p:nvPicPr>
        <p:blipFill>
          <a:blip r:embed="rId2"/>
          <a:stretch>
            <a:fillRect/>
          </a:stretch>
        </p:blipFill>
        <p:spPr>
          <a:xfrm>
            <a:off x="8368561" y="6061079"/>
            <a:ext cx="768096" cy="640080"/>
          </a:xfrm>
          <a:prstGeom prst="rect">
            <a:avLst/>
          </a:prstGeom>
        </p:spPr>
      </p:pic>
      <p:pic>
        <p:nvPicPr>
          <p:cNvPr id="19" name="Picture 18" descr="ECTA Early Childhood Technical Assistance Logo">
            <a:extLst>
              <a:ext uri="{FF2B5EF4-FFF2-40B4-BE49-F238E27FC236}">
                <a16:creationId xmlns:a16="http://schemas.microsoft.com/office/drawing/2014/main" id="{F2419E1C-FF5D-404B-B324-41306C6CCF11}"/>
              </a:ext>
            </a:extLst>
          </p:cNvPr>
          <p:cNvPicPr>
            <a:picLocks noChangeAspect="1"/>
          </p:cNvPicPr>
          <p:nvPr userDrawn="1"/>
        </p:nvPicPr>
        <p:blipFill rotWithShape="1">
          <a:blip r:embed="rId3"/>
          <a:srcRect t="8200"/>
          <a:stretch/>
        </p:blipFill>
        <p:spPr>
          <a:xfrm>
            <a:off x="9165267" y="6130518"/>
            <a:ext cx="971169" cy="594360"/>
          </a:xfrm>
          <a:prstGeom prst="rect">
            <a:avLst/>
          </a:prstGeom>
        </p:spPr>
      </p:pic>
      <p:pic>
        <p:nvPicPr>
          <p:cNvPr id="20" name="Picture 19" descr="Logo, company name&#10;&#10;Description automatically generated">
            <a:extLst>
              <a:ext uri="{FF2B5EF4-FFF2-40B4-BE49-F238E27FC236}">
                <a16:creationId xmlns:a16="http://schemas.microsoft.com/office/drawing/2014/main" id="{50EDE703-BDF1-4747-A9CC-20EF51AB6F64}"/>
              </a:ext>
            </a:extLst>
          </p:cNvPr>
          <p:cNvPicPr>
            <a:picLocks noChangeAspect="1"/>
          </p:cNvPicPr>
          <p:nvPr userDrawn="1"/>
        </p:nvPicPr>
        <p:blipFill>
          <a:blip r:embed="rId4"/>
          <a:stretch>
            <a:fillRect/>
          </a:stretch>
        </p:blipFill>
        <p:spPr>
          <a:xfrm>
            <a:off x="10165046" y="6259607"/>
            <a:ext cx="1208160" cy="431708"/>
          </a:xfrm>
          <a:prstGeom prst="rect">
            <a:avLst/>
          </a:prstGeom>
        </p:spPr>
      </p:pic>
    </p:spTree>
    <p:extLst>
      <p:ext uri="{BB962C8B-B14F-4D97-AF65-F5344CB8AC3E}">
        <p14:creationId xmlns:p14="http://schemas.microsoft.com/office/powerpoint/2010/main" val="2628586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12678-1272-45A7-8E70-93CEE45A1B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7DC0B2-66A8-4A2B-8485-AE4D921E62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A568B6-9C92-499C-AD2E-05ABA1A0D14B}"/>
              </a:ext>
            </a:extLst>
          </p:cNvPr>
          <p:cNvSpPr>
            <a:spLocks noGrp="1"/>
          </p:cNvSpPr>
          <p:nvPr>
            <p:ph type="dt" sz="half" idx="10"/>
          </p:nvPr>
        </p:nvSpPr>
        <p:spPr/>
        <p:txBody>
          <a:bodyPr/>
          <a:lstStyle/>
          <a:p>
            <a:fld id="{A58FE15E-370F-4891-992B-4F7195314B15}" type="datetimeFigureOut">
              <a:rPr lang="en-US" smtClean="0"/>
              <a:t>3/12/2022</a:t>
            </a:fld>
            <a:endParaRPr lang="en-US"/>
          </a:p>
        </p:txBody>
      </p:sp>
      <p:sp>
        <p:nvSpPr>
          <p:cNvPr id="5" name="Footer Placeholder 4">
            <a:extLst>
              <a:ext uri="{FF2B5EF4-FFF2-40B4-BE49-F238E27FC236}">
                <a16:creationId xmlns:a16="http://schemas.microsoft.com/office/drawing/2014/main" id="{3030FCC3-B09F-41BC-8126-0B047D3164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AEB85E-09DF-458E-AA16-83F574B1ABDD}"/>
              </a:ext>
            </a:extLst>
          </p:cNvPr>
          <p:cNvSpPr>
            <a:spLocks noGrp="1"/>
          </p:cNvSpPr>
          <p:nvPr>
            <p:ph type="sldNum" sz="quarter" idx="12"/>
          </p:nvPr>
        </p:nvSpPr>
        <p:spPr/>
        <p:txBody>
          <a:bodyPr/>
          <a:lstStyle/>
          <a:p>
            <a:fld id="{5485A78D-73DD-4BF4-A5D1-4BDBF3D00815}" type="slidenum">
              <a:rPr lang="en-US" smtClean="0"/>
              <a:t>‹#›</a:t>
            </a:fld>
            <a:endParaRPr lang="en-US"/>
          </a:p>
        </p:txBody>
      </p:sp>
    </p:spTree>
    <p:extLst>
      <p:ext uri="{BB962C8B-B14F-4D97-AF65-F5344CB8AC3E}">
        <p14:creationId xmlns:p14="http://schemas.microsoft.com/office/powerpoint/2010/main" val="1969586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898E1-9308-45FC-A4AE-C77B1D6CCC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18D492-BEA9-4091-827A-DB9F1FC3EB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2587E8-116F-4F6A-9A44-13F1E13A544C}"/>
              </a:ext>
            </a:extLst>
          </p:cNvPr>
          <p:cNvSpPr>
            <a:spLocks noGrp="1"/>
          </p:cNvSpPr>
          <p:nvPr>
            <p:ph type="dt" sz="half" idx="10"/>
          </p:nvPr>
        </p:nvSpPr>
        <p:spPr/>
        <p:txBody>
          <a:bodyPr/>
          <a:lstStyle/>
          <a:p>
            <a:fld id="{A58FE15E-370F-4891-992B-4F7195314B15}" type="datetimeFigureOut">
              <a:rPr lang="en-US" smtClean="0"/>
              <a:t>3/12/2022</a:t>
            </a:fld>
            <a:endParaRPr lang="en-US"/>
          </a:p>
        </p:txBody>
      </p:sp>
      <p:sp>
        <p:nvSpPr>
          <p:cNvPr id="5" name="Footer Placeholder 4">
            <a:extLst>
              <a:ext uri="{FF2B5EF4-FFF2-40B4-BE49-F238E27FC236}">
                <a16:creationId xmlns:a16="http://schemas.microsoft.com/office/drawing/2014/main" id="{F323D8FE-D1F9-4072-9548-20EDDC1028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7EFCD-4B96-4C39-9C2C-F6567D0AD015}"/>
              </a:ext>
            </a:extLst>
          </p:cNvPr>
          <p:cNvSpPr>
            <a:spLocks noGrp="1"/>
          </p:cNvSpPr>
          <p:nvPr>
            <p:ph type="sldNum" sz="quarter" idx="12"/>
          </p:nvPr>
        </p:nvSpPr>
        <p:spPr/>
        <p:txBody>
          <a:bodyPr/>
          <a:lstStyle/>
          <a:p>
            <a:fld id="{5485A78D-73DD-4BF4-A5D1-4BDBF3D00815}" type="slidenum">
              <a:rPr lang="en-US" smtClean="0"/>
              <a:t>‹#›</a:t>
            </a:fld>
            <a:endParaRPr lang="en-US"/>
          </a:p>
        </p:txBody>
      </p:sp>
    </p:spTree>
    <p:extLst>
      <p:ext uri="{BB962C8B-B14F-4D97-AF65-F5344CB8AC3E}">
        <p14:creationId xmlns:p14="http://schemas.microsoft.com/office/powerpoint/2010/main" val="1400889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86231-F4B3-4367-B723-375DF1C8DA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CD0667-4B19-44F0-8F4A-EA496322E7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D0E6DE-BADF-43C7-882F-0AE0E4019641}"/>
              </a:ext>
            </a:extLst>
          </p:cNvPr>
          <p:cNvSpPr>
            <a:spLocks noGrp="1"/>
          </p:cNvSpPr>
          <p:nvPr>
            <p:ph type="dt" sz="half" idx="10"/>
          </p:nvPr>
        </p:nvSpPr>
        <p:spPr/>
        <p:txBody>
          <a:bodyPr/>
          <a:lstStyle/>
          <a:p>
            <a:fld id="{A58FE15E-370F-4891-992B-4F7195314B15}" type="datetimeFigureOut">
              <a:rPr lang="en-US" smtClean="0"/>
              <a:t>3/12/2022</a:t>
            </a:fld>
            <a:endParaRPr lang="en-US"/>
          </a:p>
        </p:txBody>
      </p:sp>
      <p:sp>
        <p:nvSpPr>
          <p:cNvPr id="5" name="Footer Placeholder 4">
            <a:extLst>
              <a:ext uri="{FF2B5EF4-FFF2-40B4-BE49-F238E27FC236}">
                <a16:creationId xmlns:a16="http://schemas.microsoft.com/office/drawing/2014/main" id="{BF9AF8F8-7201-4601-89EB-4CD5A23EAB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070F1-55C5-4BAF-A2E3-76C22154E78B}"/>
              </a:ext>
            </a:extLst>
          </p:cNvPr>
          <p:cNvSpPr>
            <a:spLocks noGrp="1"/>
          </p:cNvSpPr>
          <p:nvPr>
            <p:ph type="sldNum" sz="quarter" idx="12"/>
          </p:nvPr>
        </p:nvSpPr>
        <p:spPr/>
        <p:txBody>
          <a:bodyPr/>
          <a:lstStyle/>
          <a:p>
            <a:fld id="{5485A78D-73DD-4BF4-A5D1-4BDBF3D00815}" type="slidenum">
              <a:rPr lang="en-US" smtClean="0"/>
              <a:t>‹#›</a:t>
            </a:fld>
            <a:endParaRPr lang="en-US"/>
          </a:p>
        </p:txBody>
      </p:sp>
    </p:spTree>
    <p:extLst>
      <p:ext uri="{BB962C8B-B14F-4D97-AF65-F5344CB8AC3E}">
        <p14:creationId xmlns:p14="http://schemas.microsoft.com/office/powerpoint/2010/main" val="2562358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5622F-7A6B-4FCA-9156-C419D0990B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2A2EED-A648-42DE-AED3-D4A82B6B34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8DEE7A-EC7A-4FB1-919B-741636F2F2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480AD4-FC59-4C8E-A5A5-8CF990BA213F}"/>
              </a:ext>
            </a:extLst>
          </p:cNvPr>
          <p:cNvSpPr>
            <a:spLocks noGrp="1"/>
          </p:cNvSpPr>
          <p:nvPr>
            <p:ph type="dt" sz="half" idx="10"/>
          </p:nvPr>
        </p:nvSpPr>
        <p:spPr/>
        <p:txBody>
          <a:bodyPr/>
          <a:lstStyle/>
          <a:p>
            <a:fld id="{A58FE15E-370F-4891-992B-4F7195314B15}" type="datetimeFigureOut">
              <a:rPr lang="en-US" smtClean="0"/>
              <a:t>3/12/2022</a:t>
            </a:fld>
            <a:endParaRPr lang="en-US"/>
          </a:p>
        </p:txBody>
      </p:sp>
      <p:sp>
        <p:nvSpPr>
          <p:cNvPr id="6" name="Footer Placeholder 5">
            <a:extLst>
              <a:ext uri="{FF2B5EF4-FFF2-40B4-BE49-F238E27FC236}">
                <a16:creationId xmlns:a16="http://schemas.microsoft.com/office/drawing/2014/main" id="{1D481544-A633-406E-BEEA-2C4E76C1DF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3F7D79-846A-4F4B-BC24-C523F4D05E86}"/>
              </a:ext>
            </a:extLst>
          </p:cNvPr>
          <p:cNvSpPr>
            <a:spLocks noGrp="1"/>
          </p:cNvSpPr>
          <p:nvPr>
            <p:ph type="sldNum" sz="quarter" idx="12"/>
          </p:nvPr>
        </p:nvSpPr>
        <p:spPr/>
        <p:txBody>
          <a:bodyPr/>
          <a:lstStyle/>
          <a:p>
            <a:fld id="{5485A78D-73DD-4BF4-A5D1-4BDBF3D00815}" type="slidenum">
              <a:rPr lang="en-US" smtClean="0"/>
              <a:t>‹#›</a:t>
            </a:fld>
            <a:endParaRPr lang="en-US"/>
          </a:p>
        </p:txBody>
      </p:sp>
    </p:spTree>
    <p:extLst>
      <p:ext uri="{BB962C8B-B14F-4D97-AF65-F5344CB8AC3E}">
        <p14:creationId xmlns:p14="http://schemas.microsoft.com/office/powerpoint/2010/main" val="2422931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3EDC8-9144-4C0C-B19E-B6CFEC715A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AF8322-3A40-431C-982B-0B7E3D30AF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C81560-8472-4D3E-8F3B-B93439EC2D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1EEA2E-A192-4EBB-A09D-BDA14206E7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F5052D-672F-4472-995D-A817E22198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AF5B1C-8B28-4E01-A0EE-C84E5D66F569}"/>
              </a:ext>
            </a:extLst>
          </p:cNvPr>
          <p:cNvSpPr>
            <a:spLocks noGrp="1"/>
          </p:cNvSpPr>
          <p:nvPr>
            <p:ph type="dt" sz="half" idx="10"/>
          </p:nvPr>
        </p:nvSpPr>
        <p:spPr/>
        <p:txBody>
          <a:bodyPr/>
          <a:lstStyle/>
          <a:p>
            <a:fld id="{A58FE15E-370F-4891-992B-4F7195314B15}" type="datetimeFigureOut">
              <a:rPr lang="en-US" smtClean="0"/>
              <a:t>3/12/2022</a:t>
            </a:fld>
            <a:endParaRPr lang="en-US"/>
          </a:p>
        </p:txBody>
      </p:sp>
      <p:sp>
        <p:nvSpPr>
          <p:cNvPr id="8" name="Footer Placeholder 7">
            <a:extLst>
              <a:ext uri="{FF2B5EF4-FFF2-40B4-BE49-F238E27FC236}">
                <a16:creationId xmlns:a16="http://schemas.microsoft.com/office/drawing/2014/main" id="{BD6F6783-4207-4E2A-9A86-B4BE111A51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E71CE3-2256-4DA2-9FB0-40876F834453}"/>
              </a:ext>
            </a:extLst>
          </p:cNvPr>
          <p:cNvSpPr>
            <a:spLocks noGrp="1"/>
          </p:cNvSpPr>
          <p:nvPr>
            <p:ph type="sldNum" sz="quarter" idx="12"/>
          </p:nvPr>
        </p:nvSpPr>
        <p:spPr/>
        <p:txBody>
          <a:bodyPr/>
          <a:lstStyle/>
          <a:p>
            <a:fld id="{5485A78D-73DD-4BF4-A5D1-4BDBF3D00815}" type="slidenum">
              <a:rPr lang="en-US" smtClean="0"/>
              <a:t>‹#›</a:t>
            </a:fld>
            <a:endParaRPr lang="en-US"/>
          </a:p>
        </p:txBody>
      </p:sp>
    </p:spTree>
    <p:extLst>
      <p:ext uri="{BB962C8B-B14F-4D97-AF65-F5344CB8AC3E}">
        <p14:creationId xmlns:p14="http://schemas.microsoft.com/office/powerpoint/2010/main" val="1133552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89B3-D570-4410-9CB7-873EDEB6CF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0E3DF0-D6BB-4E9A-8688-EC10207EA2C8}"/>
              </a:ext>
            </a:extLst>
          </p:cNvPr>
          <p:cNvSpPr>
            <a:spLocks noGrp="1"/>
          </p:cNvSpPr>
          <p:nvPr>
            <p:ph type="dt" sz="half" idx="10"/>
          </p:nvPr>
        </p:nvSpPr>
        <p:spPr/>
        <p:txBody>
          <a:bodyPr/>
          <a:lstStyle/>
          <a:p>
            <a:fld id="{A58FE15E-370F-4891-992B-4F7195314B15}" type="datetimeFigureOut">
              <a:rPr lang="en-US" smtClean="0"/>
              <a:t>3/12/2022</a:t>
            </a:fld>
            <a:endParaRPr lang="en-US"/>
          </a:p>
        </p:txBody>
      </p:sp>
      <p:sp>
        <p:nvSpPr>
          <p:cNvPr id="4" name="Footer Placeholder 3">
            <a:extLst>
              <a:ext uri="{FF2B5EF4-FFF2-40B4-BE49-F238E27FC236}">
                <a16:creationId xmlns:a16="http://schemas.microsoft.com/office/drawing/2014/main" id="{6707BB2D-2254-4914-ACCF-EC4C3E7163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12C97B-D2B4-4BF2-B855-46F4D99E2FD7}"/>
              </a:ext>
            </a:extLst>
          </p:cNvPr>
          <p:cNvSpPr>
            <a:spLocks noGrp="1"/>
          </p:cNvSpPr>
          <p:nvPr>
            <p:ph type="sldNum" sz="quarter" idx="12"/>
          </p:nvPr>
        </p:nvSpPr>
        <p:spPr/>
        <p:txBody>
          <a:bodyPr/>
          <a:lstStyle/>
          <a:p>
            <a:fld id="{5485A78D-73DD-4BF4-A5D1-4BDBF3D00815}" type="slidenum">
              <a:rPr lang="en-US" smtClean="0"/>
              <a:t>‹#›</a:t>
            </a:fld>
            <a:endParaRPr lang="en-US"/>
          </a:p>
        </p:txBody>
      </p:sp>
    </p:spTree>
    <p:extLst>
      <p:ext uri="{BB962C8B-B14F-4D97-AF65-F5344CB8AC3E}">
        <p14:creationId xmlns:p14="http://schemas.microsoft.com/office/powerpoint/2010/main" val="2922638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E1E902-F530-4DCA-88A1-5CE932CA7F54}"/>
              </a:ext>
            </a:extLst>
          </p:cNvPr>
          <p:cNvSpPr>
            <a:spLocks noGrp="1"/>
          </p:cNvSpPr>
          <p:nvPr>
            <p:ph type="dt" sz="half" idx="10"/>
          </p:nvPr>
        </p:nvSpPr>
        <p:spPr/>
        <p:txBody>
          <a:bodyPr/>
          <a:lstStyle/>
          <a:p>
            <a:fld id="{A58FE15E-370F-4891-992B-4F7195314B15}" type="datetimeFigureOut">
              <a:rPr lang="en-US" smtClean="0"/>
              <a:t>3/12/2022</a:t>
            </a:fld>
            <a:endParaRPr lang="en-US"/>
          </a:p>
        </p:txBody>
      </p:sp>
      <p:sp>
        <p:nvSpPr>
          <p:cNvPr id="3" name="Footer Placeholder 2">
            <a:extLst>
              <a:ext uri="{FF2B5EF4-FFF2-40B4-BE49-F238E27FC236}">
                <a16:creationId xmlns:a16="http://schemas.microsoft.com/office/drawing/2014/main" id="{567BE35F-DF58-4DF9-BE74-33FAAFA189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37B5A3-48B1-4871-9F50-BED5DD6A6670}"/>
              </a:ext>
            </a:extLst>
          </p:cNvPr>
          <p:cNvSpPr>
            <a:spLocks noGrp="1"/>
          </p:cNvSpPr>
          <p:nvPr>
            <p:ph type="sldNum" sz="quarter" idx="12"/>
          </p:nvPr>
        </p:nvSpPr>
        <p:spPr/>
        <p:txBody>
          <a:bodyPr/>
          <a:lstStyle/>
          <a:p>
            <a:fld id="{5485A78D-73DD-4BF4-A5D1-4BDBF3D00815}" type="slidenum">
              <a:rPr lang="en-US" smtClean="0"/>
              <a:t>‹#›</a:t>
            </a:fld>
            <a:endParaRPr lang="en-US"/>
          </a:p>
        </p:txBody>
      </p:sp>
    </p:spTree>
    <p:extLst>
      <p:ext uri="{BB962C8B-B14F-4D97-AF65-F5344CB8AC3E}">
        <p14:creationId xmlns:p14="http://schemas.microsoft.com/office/powerpoint/2010/main" val="3315926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3B66B617-154B-C54C-916F-2E3EDB88AD40}"/>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p:txBody>
          <a:bodyPr>
            <a:normAutofit/>
          </a:bodyPr>
          <a:lstStyle>
            <a:lvl1pPr>
              <a:buClr>
                <a:srgbClr val="154578"/>
              </a:buClr>
              <a:defRPr sz="24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4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4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4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4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14" name="Picture 13" descr="DaSy: The Center for IDEA Early Childhood Data Systems">
            <a:extLst>
              <a:ext uri="{FF2B5EF4-FFF2-40B4-BE49-F238E27FC236}">
                <a16:creationId xmlns:a16="http://schemas.microsoft.com/office/drawing/2014/main" id="{6A216456-9806-3542-91FC-4B9E6F83267E}"/>
              </a:ext>
            </a:extLst>
          </p:cNvPr>
          <p:cNvPicPr>
            <a:picLocks noChangeAspect="1"/>
          </p:cNvPicPr>
          <p:nvPr userDrawn="1"/>
        </p:nvPicPr>
        <p:blipFill>
          <a:blip r:embed="rId2"/>
          <a:stretch>
            <a:fillRect/>
          </a:stretch>
        </p:blipFill>
        <p:spPr>
          <a:xfrm>
            <a:off x="8368561" y="6061079"/>
            <a:ext cx="768096" cy="640080"/>
          </a:xfrm>
          <a:prstGeom prst="rect">
            <a:avLst/>
          </a:prstGeom>
        </p:spPr>
      </p:pic>
      <p:pic>
        <p:nvPicPr>
          <p:cNvPr id="15" name="Picture 14" descr="ECTA Early Childhood Technical Assistance Logo">
            <a:extLst>
              <a:ext uri="{FF2B5EF4-FFF2-40B4-BE49-F238E27FC236}">
                <a16:creationId xmlns:a16="http://schemas.microsoft.com/office/drawing/2014/main" id="{1384E942-CBD4-4347-AEF4-45AEC3C8085E}"/>
              </a:ext>
            </a:extLst>
          </p:cNvPr>
          <p:cNvPicPr>
            <a:picLocks noChangeAspect="1"/>
          </p:cNvPicPr>
          <p:nvPr userDrawn="1"/>
        </p:nvPicPr>
        <p:blipFill rotWithShape="1">
          <a:blip r:embed="rId3"/>
          <a:srcRect t="8200"/>
          <a:stretch/>
        </p:blipFill>
        <p:spPr>
          <a:xfrm>
            <a:off x="9165267" y="6130518"/>
            <a:ext cx="971169" cy="594360"/>
          </a:xfrm>
          <a:prstGeom prst="rect">
            <a:avLst/>
          </a:prstGeom>
        </p:spPr>
      </p:pic>
      <p:pic>
        <p:nvPicPr>
          <p:cNvPr id="5" name="Picture 4" descr="Logo, company name&#10;&#10;Description automatically generated">
            <a:extLst>
              <a:ext uri="{FF2B5EF4-FFF2-40B4-BE49-F238E27FC236}">
                <a16:creationId xmlns:a16="http://schemas.microsoft.com/office/drawing/2014/main" id="{CB25B934-E60A-4578-917F-5D999D8E3967}"/>
              </a:ext>
            </a:extLst>
          </p:cNvPr>
          <p:cNvPicPr>
            <a:picLocks noChangeAspect="1"/>
          </p:cNvPicPr>
          <p:nvPr userDrawn="1"/>
        </p:nvPicPr>
        <p:blipFill>
          <a:blip r:embed="rId4"/>
          <a:stretch>
            <a:fillRect/>
          </a:stretch>
        </p:blipFill>
        <p:spPr>
          <a:xfrm>
            <a:off x="10165046" y="6259607"/>
            <a:ext cx="1208160" cy="431708"/>
          </a:xfrm>
          <a:prstGeom prst="rect">
            <a:avLst/>
          </a:prstGeom>
        </p:spPr>
      </p:pic>
    </p:spTree>
    <p:extLst>
      <p:ext uri="{BB962C8B-B14F-4D97-AF65-F5344CB8AC3E}">
        <p14:creationId xmlns:p14="http://schemas.microsoft.com/office/powerpoint/2010/main" val="2039533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55AD2-51B8-43D4-A7AF-A0331E664F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6CEE62-F81F-4C11-A201-E3B826ADFD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E37F4B-C894-45F9-A801-A3548B3AB8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84D87A-260B-4017-BFE5-761B742B75D3}"/>
              </a:ext>
            </a:extLst>
          </p:cNvPr>
          <p:cNvSpPr>
            <a:spLocks noGrp="1"/>
          </p:cNvSpPr>
          <p:nvPr>
            <p:ph type="dt" sz="half" idx="10"/>
          </p:nvPr>
        </p:nvSpPr>
        <p:spPr/>
        <p:txBody>
          <a:bodyPr/>
          <a:lstStyle/>
          <a:p>
            <a:fld id="{A58FE15E-370F-4891-992B-4F7195314B15}" type="datetimeFigureOut">
              <a:rPr lang="en-US" smtClean="0"/>
              <a:t>3/12/2022</a:t>
            </a:fld>
            <a:endParaRPr lang="en-US"/>
          </a:p>
        </p:txBody>
      </p:sp>
      <p:sp>
        <p:nvSpPr>
          <p:cNvPr id="6" name="Footer Placeholder 5">
            <a:extLst>
              <a:ext uri="{FF2B5EF4-FFF2-40B4-BE49-F238E27FC236}">
                <a16:creationId xmlns:a16="http://schemas.microsoft.com/office/drawing/2014/main" id="{110E0A73-37C4-4E85-8688-349CF74E5E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019791-87FF-42F8-97D6-26B028C49FAB}"/>
              </a:ext>
            </a:extLst>
          </p:cNvPr>
          <p:cNvSpPr>
            <a:spLocks noGrp="1"/>
          </p:cNvSpPr>
          <p:nvPr>
            <p:ph type="sldNum" sz="quarter" idx="12"/>
          </p:nvPr>
        </p:nvSpPr>
        <p:spPr/>
        <p:txBody>
          <a:bodyPr/>
          <a:lstStyle/>
          <a:p>
            <a:fld id="{5485A78D-73DD-4BF4-A5D1-4BDBF3D00815}" type="slidenum">
              <a:rPr lang="en-US" smtClean="0"/>
              <a:t>‹#›</a:t>
            </a:fld>
            <a:endParaRPr lang="en-US"/>
          </a:p>
        </p:txBody>
      </p:sp>
    </p:spTree>
    <p:extLst>
      <p:ext uri="{BB962C8B-B14F-4D97-AF65-F5344CB8AC3E}">
        <p14:creationId xmlns:p14="http://schemas.microsoft.com/office/powerpoint/2010/main" val="1143605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0E707-30B3-4502-8FD2-37116B42F5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3B14E3-E9F0-451B-ACC7-4710169A64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ED1370-A56F-4B44-AA84-28A6FD19F1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A3D9C9-8BED-47E1-B660-9E028CD21DC9}"/>
              </a:ext>
            </a:extLst>
          </p:cNvPr>
          <p:cNvSpPr>
            <a:spLocks noGrp="1"/>
          </p:cNvSpPr>
          <p:nvPr>
            <p:ph type="dt" sz="half" idx="10"/>
          </p:nvPr>
        </p:nvSpPr>
        <p:spPr/>
        <p:txBody>
          <a:bodyPr/>
          <a:lstStyle/>
          <a:p>
            <a:fld id="{A58FE15E-370F-4891-992B-4F7195314B15}" type="datetimeFigureOut">
              <a:rPr lang="en-US" smtClean="0"/>
              <a:t>3/12/2022</a:t>
            </a:fld>
            <a:endParaRPr lang="en-US"/>
          </a:p>
        </p:txBody>
      </p:sp>
      <p:sp>
        <p:nvSpPr>
          <p:cNvPr id="6" name="Footer Placeholder 5">
            <a:extLst>
              <a:ext uri="{FF2B5EF4-FFF2-40B4-BE49-F238E27FC236}">
                <a16:creationId xmlns:a16="http://schemas.microsoft.com/office/drawing/2014/main" id="{4E21FD0B-5E91-4D23-8CC3-85D7419C19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182BD4-5F92-4704-9040-E64634E495EE}"/>
              </a:ext>
            </a:extLst>
          </p:cNvPr>
          <p:cNvSpPr>
            <a:spLocks noGrp="1"/>
          </p:cNvSpPr>
          <p:nvPr>
            <p:ph type="sldNum" sz="quarter" idx="12"/>
          </p:nvPr>
        </p:nvSpPr>
        <p:spPr/>
        <p:txBody>
          <a:bodyPr/>
          <a:lstStyle/>
          <a:p>
            <a:fld id="{5485A78D-73DD-4BF4-A5D1-4BDBF3D00815}" type="slidenum">
              <a:rPr lang="en-US" smtClean="0"/>
              <a:t>‹#›</a:t>
            </a:fld>
            <a:endParaRPr lang="en-US"/>
          </a:p>
        </p:txBody>
      </p:sp>
    </p:spTree>
    <p:extLst>
      <p:ext uri="{BB962C8B-B14F-4D97-AF65-F5344CB8AC3E}">
        <p14:creationId xmlns:p14="http://schemas.microsoft.com/office/powerpoint/2010/main" val="3391410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D2DE4-25A5-4FE9-A89C-41997EEA54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74D3A1-70B7-415C-B0EF-588FFABBEF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1450E7-FF0C-484E-B99B-4559C73E772D}"/>
              </a:ext>
            </a:extLst>
          </p:cNvPr>
          <p:cNvSpPr>
            <a:spLocks noGrp="1"/>
          </p:cNvSpPr>
          <p:nvPr>
            <p:ph type="dt" sz="half" idx="10"/>
          </p:nvPr>
        </p:nvSpPr>
        <p:spPr/>
        <p:txBody>
          <a:bodyPr/>
          <a:lstStyle/>
          <a:p>
            <a:fld id="{A58FE15E-370F-4891-992B-4F7195314B15}" type="datetimeFigureOut">
              <a:rPr lang="en-US" smtClean="0"/>
              <a:t>3/12/2022</a:t>
            </a:fld>
            <a:endParaRPr lang="en-US"/>
          </a:p>
        </p:txBody>
      </p:sp>
      <p:sp>
        <p:nvSpPr>
          <p:cNvPr id="5" name="Footer Placeholder 4">
            <a:extLst>
              <a:ext uri="{FF2B5EF4-FFF2-40B4-BE49-F238E27FC236}">
                <a16:creationId xmlns:a16="http://schemas.microsoft.com/office/drawing/2014/main" id="{BEA1109A-EE97-4BFF-855C-FF2A853B0A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58911A-0163-4161-ABE0-0DE6AC7A669D}"/>
              </a:ext>
            </a:extLst>
          </p:cNvPr>
          <p:cNvSpPr>
            <a:spLocks noGrp="1"/>
          </p:cNvSpPr>
          <p:nvPr>
            <p:ph type="sldNum" sz="quarter" idx="12"/>
          </p:nvPr>
        </p:nvSpPr>
        <p:spPr/>
        <p:txBody>
          <a:bodyPr/>
          <a:lstStyle/>
          <a:p>
            <a:fld id="{5485A78D-73DD-4BF4-A5D1-4BDBF3D00815}" type="slidenum">
              <a:rPr lang="en-US" smtClean="0"/>
              <a:t>‹#›</a:t>
            </a:fld>
            <a:endParaRPr lang="en-US"/>
          </a:p>
        </p:txBody>
      </p:sp>
    </p:spTree>
    <p:extLst>
      <p:ext uri="{BB962C8B-B14F-4D97-AF65-F5344CB8AC3E}">
        <p14:creationId xmlns:p14="http://schemas.microsoft.com/office/powerpoint/2010/main" val="853265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39743E-459B-4B4A-83F5-7EE2F6AEB9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C0669A-6A6C-415A-BAF6-990BFB2AD3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E7A54E-A861-4217-8619-60D656674D98}"/>
              </a:ext>
            </a:extLst>
          </p:cNvPr>
          <p:cNvSpPr>
            <a:spLocks noGrp="1"/>
          </p:cNvSpPr>
          <p:nvPr>
            <p:ph type="dt" sz="half" idx="10"/>
          </p:nvPr>
        </p:nvSpPr>
        <p:spPr/>
        <p:txBody>
          <a:bodyPr/>
          <a:lstStyle/>
          <a:p>
            <a:fld id="{A58FE15E-370F-4891-992B-4F7195314B15}" type="datetimeFigureOut">
              <a:rPr lang="en-US" smtClean="0"/>
              <a:t>3/12/2022</a:t>
            </a:fld>
            <a:endParaRPr lang="en-US"/>
          </a:p>
        </p:txBody>
      </p:sp>
      <p:sp>
        <p:nvSpPr>
          <p:cNvPr id="5" name="Footer Placeholder 4">
            <a:extLst>
              <a:ext uri="{FF2B5EF4-FFF2-40B4-BE49-F238E27FC236}">
                <a16:creationId xmlns:a16="http://schemas.microsoft.com/office/drawing/2014/main" id="{EA84F667-0EA6-46B0-BEB2-FAF6FB74A8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6CB28D-3DBB-4053-9990-A53044CE17AA}"/>
              </a:ext>
            </a:extLst>
          </p:cNvPr>
          <p:cNvSpPr>
            <a:spLocks noGrp="1"/>
          </p:cNvSpPr>
          <p:nvPr>
            <p:ph type="sldNum" sz="quarter" idx="12"/>
          </p:nvPr>
        </p:nvSpPr>
        <p:spPr/>
        <p:txBody>
          <a:bodyPr/>
          <a:lstStyle/>
          <a:p>
            <a:fld id="{5485A78D-73DD-4BF4-A5D1-4BDBF3D00815}" type="slidenum">
              <a:rPr lang="en-US" smtClean="0"/>
              <a:t>‹#›</a:t>
            </a:fld>
            <a:endParaRPr lang="en-US"/>
          </a:p>
        </p:txBody>
      </p:sp>
    </p:spTree>
    <p:extLst>
      <p:ext uri="{BB962C8B-B14F-4D97-AF65-F5344CB8AC3E}">
        <p14:creationId xmlns:p14="http://schemas.microsoft.com/office/powerpoint/2010/main" val="1580520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D761EDC7-9D99-F748-847D-8BC8146F6C7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p:txBody>
          <a:bodyPr>
            <a:normAutofit/>
          </a:bodyPr>
          <a:lstStyle>
            <a:lvl1pPr>
              <a:buClr>
                <a:srgbClr val="154578"/>
              </a:buClr>
              <a:defRPr sz="22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2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2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2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2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19" name="Picture 18" descr="DaSy: The Center for IDEA Early Childhood Data Systems">
            <a:extLst>
              <a:ext uri="{FF2B5EF4-FFF2-40B4-BE49-F238E27FC236}">
                <a16:creationId xmlns:a16="http://schemas.microsoft.com/office/drawing/2014/main" id="{97850762-7657-421E-9D66-B864571F2B8F}"/>
              </a:ext>
            </a:extLst>
          </p:cNvPr>
          <p:cNvPicPr>
            <a:picLocks noChangeAspect="1"/>
          </p:cNvPicPr>
          <p:nvPr userDrawn="1"/>
        </p:nvPicPr>
        <p:blipFill>
          <a:blip r:embed="rId2"/>
          <a:stretch>
            <a:fillRect/>
          </a:stretch>
        </p:blipFill>
        <p:spPr>
          <a:xfrm>
            <a:off x="8368561" y="6061079"/>
            <a:ext cx="768096" cy="640080"/>
          </a:xfrm>
          <a:prstGeom prst="rect">
            <a:avLst/>
          </a:prstGeom>
        </p:spPr>
      </p:pic>
      <p:pic>
        <p:nvPicPr>
          <p:cNvPr id="20" name="Picture 19" descr="ECTA Early Childhood Technical Assistance Logo">
            <a:extLst>
              <a:ext uri="{FF2B5EF4-FFF2-40B4-BE49-F238E27FC236}">
                <a16:creationId xmlns:a16="http://schemas.microsoft.com/office/drawing/2014/main" id="{20386C8E-8905-48BC-8F94-172A58479CFB}"/>
              </a:ext>
            </a:extLst>
          </p:cNvPr>
          <p:cNvPicPr>
            <a:picLocks noChangeAspect="1"/>
          </p:cNvPicPr>
          <p:nvPr userDrawn="1"/>
        </p:nvPicPr>
        <p:blipFill rotWithShape="1">
          <a:blip r:embed="rId3"/>
          <a:srcRect t="8200"/>
          <a:stretch/>
        </p:blipFill>
        <p:spPr>
          <a:xfrm>
            <a:off x="9165267" y="6130518"/>
            <a:ext cx="971169" cy="594360"/>
          </a:xfrm>
          <a:prstGeom prst="rect">
            <a:avLst/>
          </a:prstGeom>
        </p:spPr>
      </p:pic>
      <p:pic>
        <p:nvPicPr>
          <p:cNvPr id="21" name="Picture 20" descr="Logo, company name&#10;&#10;Description automatically generated">
            <a:extLst>
              <a:ext uri="{FF2B5EF4-FFF2-40B4-BE49-F238E27FC236}">
                <a16:creationId xmlns:a16="http://schemas.microsoft.com/office/drawing/2014/main" id="{1FB6E28C-4DF7-4710-9BE4-6ADF805A3A27}"/>
              </a:ext>
            </a:extLst>
          </p:cNvPr>
          <p:cNvPicPr>
            <a:picLocks noChangeAspect="1"/>
          </p:cNvPicPr>
          <p:nvPr userDrawn="1"/>
        </p:nvPicPr>
        <p:blipFill>
          <a:blip r:embed="rId4"/>
          <a:stretch>
            <a:fillRect/>
          </a:stretch>
        </p:blipFill>
        <p:spPr>
          <a:xfrm>
            <a:off x="10165046" y="6259607"/>
            <a:ext cx="1208160" cy="431708"/>
          </a:xfrm>
          <a:prstGeom prst="rect">
            <a:avLst/>
          </a:prstGeom>
        </p:spPr>
      </p:pic>
    </p:spTree>
    <p:extLst>
      <p:ext uri="{BB962C8B-B14F-4D97-AF65-F5344CB8AC3E}">
        <p14:creationId xmlns:p14="http://schemas.microsoft.com/office/powerpoint/2010/main" val="1447683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67EE84-FA90-F048-BE34-262D4091903B}"/>
              </a:ext>
            </a:extLst>
          </p:cNvPr>
          <p:cNvSpPr/>
          <p:nvPr userDrawn="1"/>
        </p:nvSpPr>
        <p:spPr>
          <a:xfrm>
            <a:off x="0" y="0"/>
            <a:ext cx="6096000"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4C3C2-9787-E940-96FB-F9FE96BC97C9}"/>
              </a:ext>
            </a:extLst>
          </p:cNvPr>
          <p:cNvSpPr>
            <a:spLocks noGrp="1"/>
          </p:cNvSpPr>
          <p:nvPr>
            <p:ph type="ctrTitle" hasCustomPrompt="1"/>
          </p:nvPr>
        </p:nvSpPr>
        <p:spPr>
          <a:xfrm>
            <a:off x="485775" y="0"/>
            <a:ext cx="5300664" cy="3255962"/>
          </a:xfrm>
        </p:spPr>
        <p:txBody>
          <a:bodyPr anchor="b">
            <a:normAutofit/>
          </a:bodyPr>
          <a:lstStyle>
            <a:lvl1pPr algn="l">
              <a:defRPr sz="4800">
                <a:solidFill>
                  <a:schemeClr val="bg1"/>
                </a:solidFill>
              </a:defRPr>
            </a:lvl1pPr>
          </a:lstStyle>
          <a:p>
            <a:r>
              <a:rPr lang="en-US"/>
              <a:t>Section Divider</a:t>
            </a:r>
            <a:br>
              <a:rPr lang="en-US"/>
            </a:br>
            <a:r>
              <a:rPr lang="en-US"/>
              <a:t>(Photo optional)</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4" y="3603627"/>
            <a:ext cx="5300664" cy="1739897"/>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1" name="Date Placeholder 3">
            <a:extLst>
              <a:ext uri="{FF2B5EF4-FFF2-40B4-BE49-F238E27FC236}">
                <a16:creationId xmlns:a16="http://schemas.microsoft.com/office/drawing/2014/main" id="{7C8EBEBC-955A-7444-8EA4-6958A0085BD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pic>
        <p:nvPicPr>
          <p:cNvPr id="17" name="Picture 16" descr="DaSy: The Center for IDEA Early Childhood Data Systems">
            <a:extLst>
              <a:ext uri="{FF2B5EF4-FFF2-40B4-BE49-F238E27FC236}">
                <a16:creationId xmlns:a16="http://schemas.microsoft.com/office/drawing/2014/main" id="{B5E9A25B-AF2A-46EF-BF4A-D5E87966E60E}"/>
              </a:ext>
            </a:extLst>
          </p:cNvPr>
          <p:cNvPicPr>
            <a:picLocks noChangeAspect="1"/>
          </p:cNvPicPr>
          <p:nvPr userDrawn="1"/>
        </p:nvPicPr>
        <p:blipFill>
          <a:blip r:embed="rId2"/>
          <a:stretch>
            <a:fillRect/>
          </a:stretch>
        </p:blipFill>
        <p:spPr>
          <a:xfrm>
            <a:off x="8368561" y="6061079"/>
            <a:ext cx="768096" cy="640080"/>
          </a:xfrm>
          <a:prstGeom prst="rect">
            <a:avLst/>
          </a:prstGeom>
        </p:spPr>
      </p:pic>
      <p:pic>
        <p:nvPicPr>
          <p:cNvPr id="18" name="Picture 17" descr="ECTA Early Childhood Technical Assistance Logo">
            <a:extLst>
              <a:ext uri="{FF2B5EF4-FFF2-40B4-BE49-F238E27FC236}">
                <a16:creationId xmlns:a16="http://schemas.microsoft.com/office/drawing/2014/main" id="{3FAAEFC4-CB0F-40BF-98F7-53637255621E}"/>
              </a:ext>
            </a:extLst>
          </p:cNvPr>
          <p:cNvPicPr>
            <a:picLocks noChangeAspect="1"/>
          </p:cNvPicPr>
          <p:nvPr userDrawn="1"/>
        </p:nvPicPr>
        <p:blipFill rotWithShape="1">
          <a:blip r:embed="rId3"/>
          <a:srcRect t="8200"/>
          <a:stretch/>
        </p:blipFill>
        <p:spPr>
          <a:xfrm>
            <a:off x="9165267" y="6130518"/>
            <a:ext cx="971169" cy="594360"/>
          </a:xfrm>
          <a:prstGeom prst="rect">
            <a:avLst/>
          </a:prstGeom>
        </p:spPr>
      </p:pic>
      <p:pic>
        <p:nvPicPr>
          <p:cNvPr id="19" name="Picture 18" descr="Logo, company name&#10;&#10;Description automatically generated">
            <a:extLst>
              <a:ext uri="{FF2B5EF4-FFF2-40B4-BE49-F238E27FC236}">
                <a16:creationId xmlns:a16="http://schemas.microsoft.com/office/drawing/2014/main" id="{BC7F4100-8896-443F-9A3D-1FF33CCCFDBE}"/>
              </a:ext>
            </a:extLst>
          </p:cNvPr>
          <p:cNvPicPr>
            <a:picLocks noChangeAspect="1"/>
          </p:cNvPicPr>
          <p:nvPr userDrawn="1"/>
        </p:nvPicPr>
        <p:blipFill>
          <a:blip r:embed="rId4"/>
          <a:stretch>
            <a:fillRect/>
          </a:stretch>
        </p:blipFill>
        <p:spPr>
          <a:xfrm>
            <a:off x="10165046" y="6259607"/>
            <a:ext cx="1208160" cy="431708"/>
          </a:xfrm>
          <a:prstGeom prst="rect">
            <a:avLst/>
          </a:prstGeom>
        </p:spPr>
      </p:pic>
    </p:spTree>
    <p:extLst>
      <p:ext uri="{BB962C8B-B14F-4D97-AF65-F5344CB8AC3E}">
        <p14:creationId xmlns:p14="http://schemas.microsoft.com/office/powerpoint/2010/main" val="3164209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68447C44-2737-7F42-8E1E-A8E45703F05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hasCustomPrompt="1"/>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Section Divider 2 (photo optional)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18" name="Picture 17" descr="DaSy: The Center for IDEA Early Childhood Data Systems">
            <a:extLst>
              <a:ext uri="{FF2B5EF4-FFF2-40B4-BE49-F238E27FC236}">
                <a16:creationId xmlns:a16="http://schemas.microsoft.com/office/drawing/2014/main" id="{B6EE72AF-67A8-4ACA-B3CD-FE03B492E42A}"/>
              </a:ext>
            </a:extLst>
          </p:cNvPr>
          <p:cNvPicPr>
            <a:picLocks noChangeAspect="1"/>
          </p:cNvPicPr>
          <p:nvPr userDrawn="1"/>
        </p:nvPicPr>
        <p:blipFill>
          <a:blip r:embed="rId2"/>
          <a:stretch>
            <a:fillRect/>
          </a:stretch>
        </p:blipFill>
        <p:spPr>
          <a:xfrm>
            <a:off x="8368561" y="6061079"/>
            <a:ext cx="768096" cy="640080"/>
          </a:xfrm>
          <a:prstGeom prst="rect">
            <a:avLst/>
          </a:prstGeom>
        </p:spPr>
      </p:pic>
      <p:pic>
        <p:nvPicPr>
          <p:cNvPr id="19" name="Picture 18" descr="ECTA Early Childhood Technical Assistance Logo">
            <a:extLst>
              <a:ext uri="{FF2B5EF4-FFF2-40B4-BE49-F238E27FC236}">
                <a16:creationId xmlns:a16="http://schemas.microsoft.com/office/drawing/2014/main" id="{5663FA48-22AD-4EF3-A7DD-B7938AA0483A}"/>
              </a:ext>
            </a:extLst>
          </p:cNvPr>
          <p:cNvPicPr>
            <a:picLocks noChangeAspect="1"/>
          </p:cNvPicPr>
          <p:nvPr userDrawn="1"/>
        </p:nvPicPr>
        <p:blipFill rotWithShape="1">
          <a:blip r:embed="rId3"/>
          <a:srcRect t="8200"/>
          <a:stretch/>
        </p:blipFill>
        <p:spPr>
          <a:xfrm>
            <a:off x="9165267" y="6130518"/>
            <a:ext cx="971169" cy="594360"/>
          </a:xfrm>
          <a:prstGeom prst="rect">
            <a:avLst/>
          </a:prstGeom>
        </p:spPr>
      </p:pic>
      <p:pic>
        <p:nvPicPr>
          <p:cNvPr id="20" name="Picture 19" descr="Logo, company name&#10;&#10;Description automatically generated">
            <a:extLst>
              <a:ext uri="{FF2B5EF4-FFF2-40B4-BE49-F238E27FC236}">
                <a16:creationId xmlns:a16="http://schemas.microsoft.com/office/drawing/2014/main" id="{A15FAA4C-79BE-4483-A1F8-F9F052022D01}"/>
              </a:ext>
            </a:extLst>
          </p:cNvPr>
          <p:cNvPicPr>
            <a:picLocks noChangeAspect="1"/>
          </p:cNvPicPr>
          <p:nvPr userDrawn="1"/>
        </p:nvPicPr>
        <p:blipFill>
          <a:blip r:embed="rId4"/>
          <a:stretch>
            <a:fillRect/>
          </a:stretch>
        </p:blipFill>
        <p:spPr>
          <a:xfrm>
            <a:off x="10165046" y="6259607"/>
            <a:ext cx="1208160" cy="431708"/>
          </a:xfrm>
          <a:prstGeom prst="rect">
            <a:avLst/>
          </a:prstGeom>
        </p:spPr>
      </p:pic>
    </p:spTree>
    <p:extLst>
      <p:ext uri="{BB962C8B-B14F-4D97-AF65-F5344CB8AC3E}">
        <p14:creationId xmlns:p14="http://schemas.microsoft.com/office/powerpoint/2010/main" val="1190105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95970-D6F6-774F-BF07-34E938FB6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B59CF2-639E-CA46-9257-7458C4FE3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909C0-FFFF-DB45-8C73-7D44B50390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836D627-FFBF-5F49-8FCD-F2BFAD59D9F1}"/>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582CD4B0-1D5F-3244-A3CC-C6FD1F68B480}"/>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74121BA-EBB7-FF4E-ACCA-E0998F4C510A}"/>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CE4F9A42-37D6-1B47-A882-8E818ECD952E}"/>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pic>
        <p:nvPicPr>
          <p:cNvPr id="19" name="Picture 18" descr="DaSy: The Center for IDEA Early Childhood Data Systems">
            <a:extLst>
              <a:ext uri="{FF2B5EF4-FFF2-40B4-BE49-F238E27FC236}">
                <a16:creationId xmlns:a16="http://schemas.microsoft.com/office/drawing/2014/main" id="{BB176E04-2910-40F4-9805-1B892DF2398E}"/>
              </a:ext>
            </a:extLst>
          </p:cNvPr>
          <p:cNvPicPr>
            <a:picLocks noChangeAspect="1"/>
          </p:cNvPicPr>
          <p:nvPr userDrawn="1"/>
        </p:nvPicPr>
        <p:blipFill>
          <a:blip r:embed="rId2"/>
          <a:stretch>
            <a:fillRect/>
          </a:stretch>
        </p:blipFill>
        <p:spPr>
          <a:xfrm>
            <a:off x="8368561" y="6061079"/>
            <a:ext cx="768096" cy="640080"/>
          </a:xfrm>
          <a:prstGeom prst="rect">
            <a:avLst/>
          </a:prstGeom>
        </p:spPr>
      </p:pic>
      <p:pic>
        <p:nvPicPr>
          <p:cNvPr id="20" name="Picture 19" descr="ECTA Early Childhood Technical Assistance Logo">
            <a:extLst>
              <a:ext uri="{FF2B5EF4-FFF2-40B4-BE49-F238E27FC236}">
                <a16:creationId xmlns:a16="http://schemas.microsoft.com/office/drawing/2014/main" id="{34A01846-13C7-43FE-A156-1C0534414BE3}"/>
              </a:ext>
            </a:extLst>
          </p:cNvPr>
          <p:cNvPicPr>
            <a:picLocks noChangeAspect="1"/>
          </p:cNvPicPr>
          <p:nvPr userDrawn="1"/>
        </p:nvPicPr>
        <p:blipFill rotWithShape="1">
          <a:blip r:embed="rId3"/>
          <a:srcRect t="8200"/>
          <a:stretch/>
        </p:blipFill>
        <p:spPr>
          <a:xfrm>
            <a:off x="9165267" y="6130518"/>
            <a:ext cx="971169" cy="594360"/>
          </a:xfrm>
          <a:prstGeom prst="rect">
            <a:avLst/>
          </a:prstGeom>
        </p:spPr>
      </p:pic>
      <p:pic>
        <p:nvPicPr>
          <p:cNvPr id="21" name="Picture 20" descr="Logo, company name&#10;&#10;Description automatically generated">
            <a:extLst>
              <a:ext uri="{FF2B5EF4-FFF2-40B4-BE49-F238E27FC236}">
                <a16:creationId xmlns:a16="http://schemas.microsoft.com/office/drawing/2014/main" id="{DCED0547-255E-4F1F-BF8F-6A77AA44E702}"/>
              </a:ext>
            </a:extLst>
          </p:cNvPr>
          <p:cNvPicPr>
            <a:picLocks noChangeAspect="1"/>
          </p:cNvPicPr>
          <p:nvPr userDrawn="1"/>
        </p:nvPicPr>
        <p:blipFill>
          <a:blip r:embed="rId4"/>
          <a:stretch>
            <a:fillRect/>
          </a:stretch>
        </p:blipFill>
        <p:spPr>
          <a:xfrm>
            <a:off x="10165046" y="6259607"/>
            <a:ext cx="1208160" cy="431708"/>
          </a:xfrm>
          <a:prstGeom prst="rect">
            <a:avLst/>
          </a:prstGeom>
        </p:spPr>
      </p:pic>
    </p:spTree>
    <p:extLst>
      <p:ext uri="{BB962C8B-B14F-4D97-AF65-F5344CB8AC3E}">
        <p14:creationId xmlns:p14="http://schemas.microsoft.com/office/powerpoint/2010/main" val="2353285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103D5-7581-7446-9BA5-71760341D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CCD1C-9DDE-EF4E-9C74-58EC21C04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FE93F1-5FC8-2F40-81D0-9DAC4B874D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39045A-434F-0746-808F-64867B8B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780A1-52E1-BC46-BC31-AC53F2D481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B072E45-4B20-644D-962E-4D6B7A78D9D3}"/>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11" name="Straight Connector 10">
            <a:extLst>
              <a:ext uri="{FF2B5EF4-FFF2-40B4-BE49-F238E27FC236}">
                <a16:creationId xmlns:a16="http://schemas.microsoft.com/office/drawing/2014/main" id="{3CBBD6CB-057F-D64F-A807-7F441C5CA1BA}"/>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7A421F6-47ED-3C46-9B55-97757160ED76}"/>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4" name="Date Placeholder 3">
            <a:extLst>
              <a:ext uri="{FF2B5EF4-FFF2-40B4-BE49-F238E27FC236}">
                <a16:creationId xmlns:a16="http://schemas.microsoft.com/office/drawing/2014/main" id="{791FBF0D-7F99-2B4A-887A-CBCBB1894D3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pic>
        <p:nvPicPr>
          <p:cNvPr id="21" name="Picture 20" descr="DaSy: The Center for IDEA Early Childhood Data Systems">
            <a:extLst>
              <a:ext uri="{FF2B5EF4-FFF2-40B4-BE49-F238E27FC236}">
                <a16:creationId xmlns:a16="http://schemas.microsoft.com/office/drawing/2014/main" id="{BC88D7CC-DC4F-4982-AEC1-5F71F03C8543}"/>
              </a:ext>
            </a:extLst>
          </p:cNvPr>
          <p:cNvPicPr>
            <a:picLocks noChangeAspect="1"/>
          </p:cNvPicPr>
          <p:nvPr userDrawn="1"/>
        </p:nvPicPr>
        <p:blipFill>
          <a:blip r:embed="rId2"/>
          <a:stretch>
            <a:fillRect/>
          </a:stretch>
        </p:blipFill>
        <p:spPr>
          <a:xfrm>
            <a:off x="8368561" y="6061079"/>
            <a:ext cx="768096" cy="640080"/>
          </a:xfrm>
          <a:prstGeom prst="rect">
            <a:avLst/>
          </a:prstGeom>
        </p:spPr>
      </p:pic>
      <p:pic>
        <p:nvPicPr>
          <p:cNvPr id="22" name="Picture 21" descr="ECTA Early Childhood Technical Assistance Logo">
            <a:extLst>
              <a:ext uri="{FF2B5EF4-FFF2-40B4-BE49-F238E27FC236}">
                <a16:creationId xmlns:a16="http://schemas.microsoft.com/office/drawing/2014/main" id="{295E6B65-E3DE-4261-9F68-6ECA64051054}"/>
              </a:ext>
            </a:extLst>
          </p:cNvPr>
          <p:cNvPicPr>
            <a:picLocks noChangeAspect="1"/>
          </p:cNvPicPr>
          <p:nvPr userDrawn="1"/>
        </p:nvPicPr>
        <p:blipFill rotWithShape="1">
          <a:blip r:embed="rId3"/>
          <a:srcRect t="8200"/>
          <a:stretch/>
        </p:blipFill>
        <p:spPr>
          <a:xfrm>
            <a:off x="9165267" y="6130518"/>
            <a:ext cx="971169" cy="594360"/>
          </a:xfrm>
          <a:prstGeom prst="rect">
            <a:avLst/>
          </a:prstGeom>
        </p:spPr>
      </p:pic>
      <p:pic>
        <p:nvPicPr>
          <p:cNvPr id="23" name="Picture 22" descr="Logo, company name&#10;&#10;Description automatically generated">
            <a:extLst>
              <a:ext uri="{FF2B5EF4-FFF2-40B4-BE49-F238E27FC236}">
                <a16:creationId xmlns:a16="http://schemas.microsoft.com/office/drawing/2014/main" id="{91319554-42A8-4DA0-A41B-F4A72C718844}"/>
              </a:ext>
            </a:extLst>
          </p:cNvPr>
          <p:cNvPicPr>
            <a:picLocks noChangeAspect="1"/>
          </p:cNvPicPr>
          <p:nvPr userDrawn="1"/>
        </p:nvPicPr>
        <p:blipFill>
          <a:blip r:embed="rId4"/>
          <a:stretch>
            <a:fillRect/>
          </a:stretch>
        </p:blipFill>
        <p:spPr>
          <a:xfrm>
            <a:off x="10165046" y="6259607"/>
            <a:ext cx="1208160" cy="431708"/>
          </a:xfrm>
          <a:prstGeom prst="rect">
            <a:avLst/>
          </a:prstGeom>
        </p:spPr>
      </p:pic>
    </p:spTree>
    <p:extLst>
      <p:ext uri="{BB962C8B-B14F-4D97-AF65-F5344CB8AC3E}">
        <p14:creationId xmlns:p14="http://schemas.microsoft.com/office/powerpoint/2010/main" val="548977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5C43AA-3006-354C-98C1-058D814A2ED1}"/>
              </a:ext>
            </a:extLst>
          </p:cNvPr>
          <p:cNvSpPr/>
          <p:nvPr userDrawn="1"/>
        </p:nvSpPr>
        <p:spPr>
          <a:xfrm>
            <a:off x="-14284" y="0"/>
            <a:ext cx="12206284"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73662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329215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D56D2A-DA1F-AE40-9BA3-336ADC5E51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7827D-B12E-2F47-8C5F-C26A97D2EF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356F8-D448-1441-9501-7BF1B3128D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F76742-9B88-9646-A1C9-33F60B794E5F}" type="datetimeFigureOut">
              <a:rPr lang="en-US" smtClean="0"/>
              <a:t>3/12/2022</a:t>
            </a:fld>
            <a:endParaRPr lang="en-US"/>
          </a:p>
        </p:txBody>
      </p:sp>
      <p:sp>
        <p:nvSpPr>
          <p:cNvPr id="5" name="Footer Placeholder 4">
            <a:extLst>
              <a:ext uri="{FF2B5EF4-FFF2-40B4-BE49-F238E27FC236}">
                <a16:creationId xmlns:a16="http://schemas.microsoft.com/office/drawing/2014/main" id="{69F351FE-43D5-6042-B65E-C810BA80CE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BF078C-2072-CE4B-B33E-97C1D33EB1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F726C4-0B4F-C543-B26D-F6E5E2F5EDCC}" type="slidenum">
              <a:rPr lang="en-US" smtClean="0"/>
              <a:t>‹#›</a:t>
            </a:fld>
            <a:endParaRPr lang="en-US"/>
          </a:p>
        </p:txBody>
      </p:sp>
    </p:spTree>
    <p:extLst>
      <p:ext uri="{BB962C8B-B14F-4D97-AF65-F5344CB8AC3E}">
        <p14:creationId xmlns:p14="http://schemas.microsoft.com/office/powerpoint/2010/main" val="95066331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1" r:id="rId3"/>
    <p:sldLayoutId id="2147483660" r:id="rId4"/>
    <p:sldLayoutId id="2147483662" r:id="rId5"/>
    <p:sldLayoutId id="2147483668" r:id="rId6"/>
    <p:sldLayoutId id="2147483669" r:id="rId7"/>
    <p:sldLayoutId id="2147483670" r:id="rId8"/>
    <p:sldLayoutId id="2147483664" r:id="rId9"/>
    <p:sldLayoutId id="2147483671" r:id="rId10"/>
    <p:sldLayoutId id="2147483672" r:id="rId11"/>
    <p:sldLayoutId id="2147483663" r:id="rId12"/>
  </p:sldLayoutIdLst>
  <p:txStyles>
    <p:title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154578"/>
        </a:buClr>
        <a:buFont typeface="System Font Regular"/>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rgbClr val="154578"/>
        </a:buClr>
        <a:buFont typeface="Courier New" panose="02070309020205020404" pitchFamily="49" charset="0"/>
        <a:buChar char="o"/>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rgbClr val="154578"/>
        </a:buClr>
        <a:buFont typeface="Wingdings"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EE8E1D-E78B-4DBA-ADB8-01721323E8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8D9E39-FCE5-423B-83AA-1DFF690AE7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675885-5F05-4520-BEFD-79F62C484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8FE15E-370F-4891-992B-4F7195314B15}" type="datetimeFigureOut">
              <a:rPr lang="en-US" smtClean="0"/>
              <a:t>3/12/2022</a:t>
            </a:fld>
            <a:endParaRPr lang="en-US"/>
          </a:p>
        </p:txBody>
      </p:sp>
      <p:sp>
        <p:nvSpPr>
          <p:cNvPr id="5" name="Footer Placeholder 4">
            <a:extLst>
              <a:ext uri="{FF2B5EF4-FFF2-40B4-BE49-F238E27FC236}">
                <a16:creationId xmlns:a16="http://schemas.microsoft.com/office/drawing/2014/main" id="{9BAD3786-2BB0-43F8-87BA-CEA0E267C9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6E1A3B-719B-4D99-8293-EB247DEBAE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85A78D-73DD-4BF4-A5D1-4BDBF3D00815}" type="slidenum">
              <a:rPr lang="en-US" smtClean="0"/>
              <a:t>‹#›</a:t>
            </a:fld>
            <a:endParaRPr lang="en-US"/>
          </a:p>
        </p:txBody>
      </p:sp>
    </p:spTree>
    <p:extLst>
      <p:ext uri="{BB962C8B-B14F-4D97-AF65-F5344CB8AC3E}">
        <p14:creationId xmlns:p14="http://schemas.microsoft.com/office/powerpoint/2010/main" val="2334396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ectacenter.org/topics/earlyid/ehdidata.asp" TargetMode="External"/><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garciam@michigan.gov" TargetMode="External"/><Relationship Id="rId2" Type="http://schemas.openxmlformats.org/officeDocument/2006/relationships/hyperlink" Target="mailto:OconnorC1@michigan.gov"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1.xml.rels><?xml version="1.0" encoding="UTF-8" standalone="yes"?>
<Relationships xmlns="http://schemas.openxmlformats.org/package/2006/relationships"><Relationship Id="rId3" Type="http://schemas.openxmlformats.org/officeDocument/2006/relationships/hyperlink" Target="https://www.infanthearing.org/privacy/states.html" TargetMode="External"/><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hyperlink" Target="https://ectacenter.org/" TargetMode="Externa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hyperlink" Target="https://studentprivacy.ed.gov/about-us" TargetMode="External"/><Relationship Id="rId5" Type="http://schemas.openxmlformats.org/officeDocument/2006/relationships/hyperlink" Target="https://www.infanthearing.org/index.html" TargetMode="External"/><Relationship Id="rId4" Type="http://schemas.openxmlformats.org/officeDocument/2006/relationships/hyperlink" Target="https://dasycenter.org/"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hyperlink" Target="mailto:lori.wittemann@dhs.wisconsin.gov" TargetMode="External"/><Relationship Id="rId3" Type="http://schemas.openxmlformats.org/officeDocument/2006/relationships/hyperlink" Target="mailto:haidee.bernstein@sri.com" TargetMode="External"/><Relationship Id="rId7" Type="http://schemas.openxmlformats.org/officeDocument/2006/relationships/hyperlink" Target="mailto:elizabeth.seeliger@dhs.wisconsin.gov"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hyperlink" Target="mailto:Karl.White@usu.edu" TargetMode="External"/><Relationship Id="rId11" Type="http://schemas.openxmlformats.org/officeDocument/2006/relationships/hyperlink" Target="mailto:garciam@michigan.gov" TargetMode="External"/><Relationship Id="rId5" Type="http://schemas.openxmlformats.org/officeDocument/2006/relationships/hyperlink" Target="mailto:walshtaylo@aol.com" TargetMode="External"/><Relationship Id="rId10" Type="http://schemas.openxmlformats.org/officeDocument/2006/relationships/hyperlink" Target="mailto:oconnorc1@michigan.gov" TargetMode="External"/><Relationship Id="rId4" Type="http://schemas.openxmlformats.org/officeDocument/2006/relationships/hyperlink" Target="mailto:evelyn.shaw@unc.edu" TargetMode="External"/><Relationship Id="rId9" Type="http://schemas.openxmlformats.org/officeDocument/2006/relationships/hyperlink" Target="mailto:ckometer@cesa1.k12.wi.us"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hyperlink" Target="https://dasycenter.org/" TargetMode="External"/><Relationship Id="rId7" Type="http://schemas.openxmlformats.org/officeDocument/2006/relationships/hyperlink" Target="https://www.infanthearing.org/index.html" TargetMode="External"/><Relationship Id="rId2" Type="http://schemas.openxmlformats.org/officeDocument/2006/relationships/image" Target="../media/image20.gif"/><Relationship Id="rId1" Type="http://schemas.openxmlformats.org/officeDocument/2006/relationships/slideLayout" Target="../slideLayouts/slideLayout9.xml"/><Relationship Id="rId6" Type="http://schemas.openxmlformats.org/officeDocument/2006/relationships/hyperlink" Target="https://twitter.com/ECTACenter" TargetMode="External"/><Relationship Id="rId5" Type="http://schemas.openxmlformats.org/officeDocument/2006/relationships/hyperlink" Target="https://ectacenter.org/" TargetMode="External"/><Relationship Id="rId10" Type="http://schemas.openxmlformats.org/officeDocument/2006/relationships/image" Target="../media/image3.gif"/><Relationship Id="rId4" Type="http://schemas.openxmlformats.org/officeDocument/2006/relationships/hyperlink" Target="https://twitter.com/DaSyCenter" TargetMode="External"/><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8334E-6C98-6746-9080-918888B03E0B}"/>
              </a:ext>
            </a:extLst>
          </p:cNvPr>
          <p:cNvSpPr>
            <a:spLocks noGrp="1"/>
          </p:cNvSpPr>
          <p:nvPr>
            <p:ph type="ctrTitle"/>
          </p:nvPr>
        </p:nvSpPr>
        <p:spPr>
          <a:xfrm>
            <a:off x="495358" y="1032734"/>
            <a:ext cx="5300664" cy="2396266"/>
          </a:xfrm>
        </p:spPr>
        <p:txBody>
          <a:bodyPr>
            <a:normAutofit/>
          </a:bodyPr>
          <a:lstStyle/>
          <a:p>
            <a:r>
              <a:rPr lang="en-US" sz="2800" b="1">
                <a:effectLst/>
              </a:rPr>
              <a:t>Developing Data Sharing Arrangements between EHDI and Part C to Improve Early Identification and Services</a:t>
            </a:r>
            <a:endParaRPr lang="en-US" sz="2800"/>
          </a:p>
        </p:txBody>
      </p:sp>
      <p:sp>
        <p:nvSpPr>
          <p:cNvPr id="3" name="Subtitle 2">
            <a:extLst>
              <a:ext uri="{FF2B5EF4-FFF2-40B4-BE49-F238E27FC236}">
                <a16:creationId xmlns:a16="http://schemas.microsoft.com/office/drawing/2014/main" id="{2B19F451-67B2-1447-A6BD-5A8F88C47B7E}"/>
              </a:ext>
            </a:extLst>
          </p:cNvPr>
          <p:cNvSpPr>
            <a:spLocks noGrp="1"/>
          </p:cNvSpPr>
          <p:nvPr>
            <p:ph type="subTitle" idx="1"/>
          </p:nvPr>
        </p:nvSpPr>
        <p:spPr>
          <a:xfrm>
            <a:off x="485775" y="3684233"/>
            <a:ext cx="5300664" cy="2626408"/>
          </a:xfrm>
        </p:spPr>
        <p:txBody>
          <a:bodyPr>
            <a:normAutofit lnSpcReduction="10000"/>
          </a:bodyPr>
          <a:lstStyle/>
          <a:p>
            <a:r>
              <a:rPr lang="en-US" b="0" i="0">
                <a:effectLst/>
              </a:rPr>
              <a:t>Haidee Bernstein, Karl White, </a:t>
            </a:r>
            <a:br>
              <a:rPr lang="en-US" b="0" i="0">
                <a:effectLst/>
              </a:rPr>
            </a:br>
            <a:r>
              <a:rPr lang="en-US" b="0" i="0">
                <a:effectLst/>
              </a:rPr>
              <a:t>Evelyn Shaw, Sharon Walsh</a:t>
            </a:r>
          </a:p>
          <a:p>
            <a:endParaRPr lang="en-US" b="0" i="0">
              <a:effectLst/>
            </a:endParaRPr>
          </a:p>
          <a:p>
            <a:r>
              <a:rPr lang="en-US" i="1"/>
              <a:t>Find your name in the participant’s list. Please click on the "More" button by your name to "Rename". Add your name, state, program</a:t>
            </a:r>
          </a:p>
          <a:p>
            <a:endParaRPr lang="en-US"/>
          </a:p>
        </p:txBody>
      </p:sp>
      <p:pic>
        <p:nvPicPr>
          <p:cNvPr id="14" name="Picture 13" descr="Photo of happy kids holding hands&#10;">
            <a:extLst>
              <a:ext uri="{FF2B5EF4-FFF2-40B4-BE49-F238E27FC236}">
                <a16:creationId xmlns:a16="http://schemas.microsoft.com/office/drawing/2014/main" id="{CD11E601-3F7B-4343-8069-8F7DBEB137C9}"/>
              </a:ext>
            </a:extLst>
          </p:cNvPr>
          <p:cNvPicPr>
            <a:picLocks noChangeAspect="1"/>
          </p:cNvPicPr>
          <p:nvPr/>
        </p:nvPicPr>
        <p:blipFill rotWithShape="1">
          <a:blip r:embed="rId2"/>
          <a:srcRect b="2286"/>
          <a:stretch/>
        </p:blipFill>
        <p:spPr>
          <a:xfrm>
            <a:off x="7285462" y="0"/>
            <a:ext cx="4902394" cy="4515713"/>
          </a:xfrm>
          <a:prstGeom prst="rect">
            <a:avLst/>
          </a:prstGeom>
        </p:spPr>
      </p:pic>
      <p:sp>
        <p:nvSpPr>
          <p:cNvPr id="5" name="Subtitle 2">
            <a:extLst>
              <a:ext uri="{FF2B5EF4-FFF2-40B4-BE49-F238E27FC236}">
                <a16:creationId xmlns:a16="http://schemas.microsoft.com/office/drawing/2014/main" id="{A5DFBCD2-8FCE-A049-A1EB-C8F7F5B3C29F}"/>
              </a:ext>
            </a:extLst>
          </p:cNvPr>
          <p:cNvSpPr txBox="1">
            <a:spLocks/>
          </p:cNvSpPr>
          <p:nvPr/>
        </p:nvSpPr>
        <p:spPr>
          <a:xfrm>
            <a:off x="6096000" y="5842657"/>
            <a:ext cx="6095999" cy="8714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154578"/>
              </a:buClr>
              <a:buFont typeface="Arial" panose="020B0604020202020204" pitchFamily="34" charset="0"/>
              <a:buNone/>
              <a:defRPr sz="32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defTabSz="914400" rtl="0" eaLnBrk="1" latinLnBrk="0" hangingPunct="1">
              <a:lnSpc>
                <a:spcPct val="90000"/>
              </a:lnSpc>
              <a:spcBef>
                <a:spcPts val="500"/>
              </a:spcBef>
              <a:buClr>
                <a:srgbClr val="154578"/>
              </a:buClr>
              <a:buFont typeface="System Font Regular"/>
              <a:buNone/>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0" algn="ctr" defTabSz="914400" rtl="0" eaLnBrk="1" latinLnBrk="0" hangingPunct="1">
              <a:lnSpc>
                <a:spcPct val="90000"/>
              </a:lnSpc>
              <a:spcBef>
                <a:spcPts val="500"/>
              </a:spcBef>
              <a:buClr>
                <a:srgbClr val="154578"/>
              </a:buClr>
              <a:buFont typeface="Courier New" panose="02070309020205020404" pitchFamily="49" charset="0"/>
              <a:buNone/>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0" algn="ctr" defTabSz="914400" rtl="0" eaLnBrk="1" latinLnBrk="0" hangingPunct="1">
              <a:lnSpc>
                <a:spcPct val="90000"/>
              </a:lnSpc>
              <a:spcBef>
                <a:spcPts val="500"/>
              </a:spcBef>
              <a:buClr>
                <a:srgbClr val="154578"/>
              </a:buClr>
              <a:buFont typeface="Wingdings" pitchFamily="2" charset="2"/>
              <a:buNone/>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ctr" defTabSz="914400" rtl="0" eaLnBrk="1" latinLnBrk="0" hangingPunct="1">
              <a:lnSpc>
                <a:spcPct val="90000"/>
              </a:lnSpc>
              <a:spcBef>
                <a:spcPts val="500"/>
              </a:spcBef>
              <a:buClr>
                <a:srgbClr val="154578"/>
              </a:buClr>
              <a:buFont typeface="Arial" panose="020B0604020202020204" pitchFamily="34" charset="0"/>
              <a:buNone/>
              <a:defRPr sz="1600" kern="1200">
                <a:solidFill>
                  <a:srgbClr val="404A55"/>
                </a:solidFill>
                <a:latin typeface="Tahoma" panose="020B0604030504040204" pitchFamily="34" charset="0"/>
                <a:ea typeface="Tahoma" panose="020B0604030504040204" pitchFamily="34" charset="0"/>
                <a:cs typeface="Tahoma" panose="020B060403050404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dirty="0">
                <a:solidFill>
                  <a:srgbClr val="154578"/>
                </a:solidFill>
                <a:effectLst/>
              </a:rPr>
              <a:t>21st Annual Early Hearing Detection &amp; Intervention Conference</a:t>
            </a:r>
          </a:p>
          <a:p>
            <a:pPr>
              <a:spcBef>
                <a:spcPts val="600"/>
              </a:spcBef>
            </a:pPr>
            <a:r>
              <a:rPr lang="en-US" sz="1400" b="1" dirty="0">
                <a:solidFill>
                  <a:srgbClr val="154578"/>
                </a:solidFill>
              </a:rPr>
              <a:t>March 13–15, 2022</a:t>
            </a:r>
          </a:p>
          <a:p>
            <a:r>
              <a:rPr lang="en-US" sz="1400" b="1" dirty="0">
                <a:solidFill>
                  <a:srgbClr val="154578"/>
                </a:solidFill>
              </a:rPr>
              <a:t> </a:t>
            </a:r>
          </a:p>
        </p:txBody>
      </p:sp>
      <p:sp>
        <p:nvSpPr>
          <p:cNvPr id="4" name="TextBox 3">
            <a:extLst>
              <a:ext uri="{FF2B5EF4-FFF2-40B4-BE49-F238E27FC236}">
                <a16:creationId xmlns:a16="http://schemas.microsoft.com/office/drawing/2014/main" id="{909AA7D0-6C30-4E92-8157-0B3A394C0006}"/>
              </a:ext>
            </a:extLst>
          </p:cNvPr>
          <p:cNvSpPr txBox="1"/>
          <p:nvPr/>
        </p:nvSpPr>
        <p:spPr>
          <a:xfrm>
            <a:off x="6722327" y="4575717"/>
            <a:ext cx="4713248" cy="646331"/>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Sign in by finding your name on the participant list. Please add your affiliation.</a:t>
            </a:r>
          </a:p>
        </p:txBody>
      </p:sp>
    </p:spTree>
    <p:extLst>
      <p:ext uri="{BB962C8B-B14F-4D97-AF65-F5344CB8AC3E}">
        <p14:creationId xmlns:p14="http://schemas.microsoft.com/office/powerpoint/2010/main" val="616654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2441D-52E6-4103-ADF8-DEBF045813D6}"/>
              </a:ext>
            </a:extLst>
          </p:cNvPr>
          <p:cNvSpPr>
            <a:spLocks noGrp="1"/>
          </p:cNvSpPr>
          <p:nvPr>
            <p:ph type="title"/>
          </p:nvPr>
        </p:nvSpPr>
        <p:spPr>
          <a:xfrm>
            <a:off x="4965430" y="629268"/>
            <a:ext cx="6586491" cy="858697"/>
          </a:xfrm>
        </p:spPr>
        <p:txBody>
          <a:bodyPr anchor="b">
            <a:normAutofit/>
          </a:bodyPr>
          <a:lstStyle/>
          <a:p>
            <a:r>
              <a:rPr lang="en-US">
                <a:latin typeface="Tahoma"/>
                <a:ea typeface="Tahoma"/>
                <a:cs typeface="Tahoma"/>
              </a:rPr>
              <a:t>Ice Breaker</a:t>
            </a:r>
            <a:endParaRPr lang="en-US"/>
          </a:p>
        </p:txBody>
      </p:sp>
      <p:sp>
        <p:nvSpPr>
          <p:cNvPr id="3" name="Content Placeholder 2">
            <a:extLst>
              <a:ext uri="{FF2B5EF4-FFF2-40B4-BE49-F238E27FC236}">
                <a16:creationId xmlns:a16="http://schemas.microsoft.com/office/drawing/2014/main" id="{2C2CDEF2-6D1F-431A-927F-008D01B0D92C}"/>
              </a:ext>
            </a:extLst>
          </p:cNvPr>
          <p:cNvSpPr>
            <a:spLocks noGrp="1"/>
          </p:cNvSpPr>
          <p:nvPr>
            <p:ph idx="1"/>
          </p:nvPr>
        </p:nvSpPr>
        <p:spPr>
          <a:xfrm>
            <a:off x="4965431" y="2438400"/>
            <a:ext cx="6586489" cy="3785419"/>
          </a:xfrm>
        </p:spPr>
        <p:txBody>
          <a:bodyPr vert="horz" lIns="91440" tIns="45720" rIns="91440" bIns="45720" rtlCol="0">
            <a:normAutofit/>
          </a:bodyPr>
          <a:lstStyle/>
          <a:p>
            <a:pPr marL="0" indent="0">
              <a:buNone/>
            </a:pPr>
            <a:r>
              <a:rPr lang="en-US" sz="2000" dirty="0">
                <a:latin typeface="Tahoma"/>
                <a:ea typeface="Tahoma"/>
                <a:cs typeface="Tahoma"/>
              </a:rPr>
              <a:t>	</a:t>
            </a:r>
            <a:r>
              <a:rPr lang="en-US" dirty="0">
                <a:latin typeface="Tahoma"/>
                <a:ea typeface="Tahoma"/>
                <a:cs typeface="Tahoma"/>
              </a:rPr>
              <a:t>Please enter in the chat:</a:t>
            </a:r>
          </a:p>
          <a:p>
            <a:pPr marL="0" indent="0">
              <a:buNone/>
            </a:pPr>
            <a:endParaRPr lang="en-US" dirty="0">
              <a:latin typeface="Tahoma"/>
              <a:ea typeface="Tahoma"/>
              <a:cs typeface="Tahoma"/>
            </a:endParaRPr>
          </a:p>
          <a:p>
            <a:pPr lvl="1"/>
            <a:r>
              <a:rPr lang="en-US" dirty="0">
                <a:latin typeface="Tahoma"/>
                <a:ea typeface="Tahoma"/>
                <a:cs typeface="Tahoma"/>
              </a:rPr>
              <a:t>What has been the most successful moment in your data sharing work? </a:t>
            </a:r>
          </a:p>
          <a:p>
            <a:pPr lvl="1"/>
            <a:endParaRPr lang="en-US" dirty="0"/>
          </a:p>
          <a:p>
            <a:pPr lvl="1"/>
            <a:r>
              <a:rPr lang="en-US" dirty="0">
                <a:latin typeface="Tahoma"/>
                <a:ea typeface="Tahoma"/>
                <a:cs typeface="Tahoma"/>
              </a:rPr>
              <a:t>What has been the biggest challenge you have faced in data sharing?  </a:t>
            </a:r>
            <a:endParaRPr lang="en-US" dirty="0"/>
          </a:p>
        </p:txBody>
      </p:sp>
      <p:pic>
        <p:nvPicPr>
          <p:cNvPr id="4" name="Picture 4" descr="Mountain climber with ice picks and crampons">
            <a:extLst>
              <a:ext uri="{FF2B5EF4-FFF2-40B4-BE49-F238E27FC236}">
                <a16:creationId xmlns:a16="http://schemas.microsoft.com/office/drawing/2014/main" id="{CD99B1BF-359B-4573-9885-94C721A07EA4}"/>
              </a:ext>
            </a:extLst>
          </p:cNvPr>
          <p:cNvPicPr>
            <a:picLocks noChangeAspect="1"/>
          </p:cNvPicPr>
          <p:nvPr/>
        </p:nvPicPr>
        <p:blipFill rotWithShape="1">
          <a:blip r:embed="rId2"/>
          <a:srcRect l="23690" r="31276" b="2"/>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984B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110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855E1-0618-43F1-B006-72DD129C0932}"/>
              </a:ext>
            </a:extLst>
          </p:cNvPr>
          <p:cNvSpPr>
            <a:spLocks noGrp="1"/>
          </p:cNvSpPr>
          <p:nvPr>
            <p:ph type="title"/>
          </p:nvPr>
        </p:nvSpPr>
        <p:spPr>
          <a:xfrm>
            <a:off x="4965430" y="629268"/>
            <a:ext cx="6586491" cy="821526"/>
          </a:xfrm>
        </p:spPr>
        <p:txBody>
          <a:bodyPr anchor="b">
            <a:normAutofit/>
          </a:bodyPr>
          <a:lstStyle/>
          <a:p>
            <a:r>
              <a:rPr lang="en-US" dirty="0">
                <a:latin typeface="Tahoma"/>
                <a:ea typeface="Tahoma"/>
                <a:cs typeface="Tahoma"/>
              </a:rPr>
              <a:t>Ready for Your First Gift?</a:t>
            </a:r>
            <a:endParaRPr lang="en-US" dirty="0"/>
          </a:p>
        </p:txBody>
      </p:sp>
      <p:sp>
        <p:nvSpPr>
          <p:cNvPr id="8" name="Content Placeholder 7">
            <a:extLst>
              <a:ext uri="{FF2B5EF4-FFF2-40B4-BE49-F238E27FC236}">
                <a16:creationId xmlns:a16="http://schemas.microsoft.com/office/drawing/2014/main" id="{32FA47C2-5BF5-4527-AEFE-A850C9FF885C}"/>
              </a:ext>
            </a:extLst>
          </p:cNvPr>
          <p:cNvSpPr>
            <a:spLocks noGrp="1"/>
          </p:cNvSpPr>
          <p:nvPr>
            <p:ph idx="1"/>
          </p:nvPr>
        </p:nvSpPr>
        <p:spPr>
          <a:xfrm>
            <a:off x="4965431" y="1537010"/>
            <a:ext cx="6586489" cy="3785419"/>
          </a:xfrm>
        </p:spPr>
        <p:txBody>
          <a:bodyPr vert="horz" lIns="91440" tIns="45720" rIns="91440" bIns="45720" rtlCol="0" anchor="t">
            <a:normAutofit/>
          </a:bodyPr>
          <a:lstStyle/>
          <a:p>
            <a:pPr marL="0" indent="0">
              <a:buNone/>
            </a:pPr>
            <a:endParaRPr lang="en-US" sz="2000">
              <a:latin typeface="Tahoma"/>
              <a:ea typeface="Tahoma"/>
              <a:cs typeface="Tahoma"/>
            </a:endParaRPr>
          </a:p>
          <a:p>
            <a:pPr marL="0" indent="0">
              <a:buNone/>
            </a:pPr>
            <a:endParaRPr lang="en-US" sz="2000">
              <a:latin typeface="Tahoma"/>
              <a:ea typeface="Tahoma"/>
              <a:cs typeface="Tahoma"/>
            </a:endParaRPr>
          </a:p>
          <a:p>
            <a:pPr marL="0" indent="0">
              <a:buNone/>
            </a:pPr>
            <a:endParaRPr lang="en-US" sz="2000">
              <a:latin typeface="Tahoma"/>
              <a:ea typeface="Tahoma"/>
              <a:cs typeface="Tahoma"/>
            </a:endParaRPr>
          </a:p>
          <a:p>
            <a:pPr marL="0" indent="0">
              <a:buNone/>
            </a:pPr>
            <a:endParaRPr lang="en-US" sz="2000">
              <a:latin typeface="Tahoma"/>
              <a:ea typeface="Tahoma"/>
              <a:cs typeface="Tahoma"/>
            </a:endParaRPr>
          </a:p>
          <a:p>
            <a:pPr marL="0" indent="0">
              <a:buNone/>
            </a:pPr>
            <a:endParaRPr lang="en-US" sz="3200">
              <a:solidFill>
                <a:srgbClr val="002060"/>
              </a:solidFill>
              <a:latin typeface="Comic Sans MS"/>
            </a:endParaRPr>
          </a:p>
        </p:txBody>
      </p:sp>
      <p:pic>
        <p:nvPicPr>
          <p:cNvPr id="4" name="Picture 4" descr="Three gift boxes balancing on top of one another">
            <a:extLst>
              <a:ext uri="{FF2B5EF4-FFF2-40B4-BE49-F238E27FC236}">
                <a16:creationId xmlns:a16="http://schemas.microsoft.com/office/drawing/2014/main" id="{412EC486-1551-430B-8FAD-DAA5177F1324}"/>
              </a:ext>
            </a:extLst>
          </p:cNvPr>
          <p:cNvPicPr>
            <a:picLocks noChangeAspect="1"/>
          </p:cNvPicPr>
          <p:nvPr/>
        </p:nvPicPr>
        <p:blipFill rotWithShape="1">
          <a:blip r:embed="rId2"/>
          <a:srcRect l="27988" r="26978" b="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9DE5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246CDD-7B14-4754-9DB7-FD5869AEB446}"/>
              </a:ext>
            </a:extLst>
          </p:cNvPr>
          <p:cNvSpPr txBox="1"/>
          <p:nvPr/>
        </p:nvSpPr>
        <p:spPr>
          <a:xfrm>
            <a:off x="4635591" y="3244334"/>
            <a:ext cx="61951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solidFill>
                  <a:srgbClr val="0563C1"/>
                </a:solidFill>
                <a:latin typeface="Tahoma"/>
                <a:hlinkClick r:id="rId3"/>
              </a:rPr>
              <a:t>https://ectacenter.org/topics/earlyid/ehdidata.asp</a:t>
            </a:r>
            <a:r>
              <a:rPr lang="en-US" dirty="0"/>
              <a:t>​</a:t>
            </a:r>
          </a:p>
        </p:txBody>
      </p:sp>
    </p:spTree>
    <p:extLst>
      <p:ext uri="{BB962C8B-B14F-4D97-AF65-F5344CB8AC3E}">
        <p14:creationId xmlns:p14="http://schemas.microsoft.com/office/powerpoint/2010/main" val="1406262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04C10-DF3A-477B-81F1-0F3CD77DB6BD}"/>
              </a:ext>
            </a:extLst>
          </p:cNvPr>
          <p:cNvSpPr>
            <a:spLocks noGrp="1"/>
          </p:cNvSpPr>
          <p:nvPr>
            <p:ph type="title"/>
          </p:nvPr>
        </p:nvSpPr>
        <p:spPr/>
        <p:txBody>
          <a:bodyPr/>
          <a:lstStyle/>
          <a:p>
            <a:r>
              <a:rPr lang="en-US" dirty="0">
                <a:latin typeface="Tahoma"/>
                <a:ea typeface="Tahoma"/>
                <a:cs typeface="Tahoma"/>
              </a:rPr>
              <a:t>Requirements</a:t>
            </a:r>
            <a:endParaRPr lang="en-US" dirty="0"/>
          </a:p>
        </p:txBody>
      </p:sp>
      <p:sp>
        <p:nvSpPr>
          <p:cNvPr id="3" name="Content Placeholder 2">
            <a:extLst>
              <a:ext uri="{FF2B5EF4-FFF2-40B4-BE49-F238E27FC236}">
                <a16:creationId xmlns:a16="http://schemas.microsoft.com/office/drawing/2014/main" id="{44B70CDE-857F-4EC3-AF8A-DFE519C238D3}"/>
              </a:ext>
            </a:extLst>
          </p:cNvPr>
          <p:cNvSpPr>
            <a:spLocks noGrp="1"/>
          </p:cNvSpPr>
          <p:nvPr>
            <p:ph idx="1"/>
          </p:nvPr>
        </p:nvSpPr>
        <p:spPr/>
        <p:txBody>
          <a:bodyPr>
            <a:normAutofit/>
          </a:bodyPr>
          <a:lstStyle/>
          <a:p>
            <a:pPr marL="0" indent="0" algn="ctr">
              <a:buNone/>
            </a:pPr>
            <a:endParaRPr lang="en-US" sz="3600" b="1" dirty="0"/>
          </a:p>
          <a:p>
            <a:pPr marL="0" indent="0" algn="ctr">
              <a:buNone/>
            </a:pPr>
            <a:endParaRPr lang="en-US" sz="3600" b="1" dirty="0"/>
          </a:p>
          <a:p>
            <a:pPr marL="0" indent="0" algn="ctr">
              <a:buNone/>
            </a:pPr>
            <a:r>
              <a:rPr lang="en-US" sz="4400" b="1" dirty="0">
                <a:solidFill>
                  <a:srgbClr val="002060"/>
                </a:solidFill>
              </a:rPr>
              <a:t>IDEA, FERPA, HIPAA Requirements</a:t>
            </a:r>
            <a:br>
              <a:rPr lang="en-US" sz="4400" b="1" dirty="0">
                <a:solidFill>
                  <a:srgbClr val="002060"/>
                </a:solidFill>
              </a:rPr>
            </a:br>
            <a:r>
              <a:rPr lang="en-US" sz="4400" b="1" dirty="0">
                <a:solidFill>
                  <a:srgbClr val="002060"/>
                </a:solidFill>
              </a:rPr>
              <a:t> Related to Data Sharing Arrangements</a:t>
            </a:r>
          </a:p>
          <a:p>
            <a:pPr marL="0" indent="0" algn="ctr">
              <a:buNone/>
            </a:pPr>
            <a:endParaRPr lang="en-US" sz="4400" b="1" dirty="0">
              <a:solidFill>
                <a:schemeClr val="accent4"/>
              </a:solidFill>
            </a:endParaRPr>
          </a:p>
          <a:p>
            <a:pPr marL="0" indent="0" algn="ctr">
              <a:buNone/>
            </a:pPr>
            <a:endParaRPr lang="en-US" sz="3600" b="1" dirty="0">
              <a:solidFill>
                <a:schemeClr val="accent4"/>
              </a:solidFill>
            </a:endParaRPr>
          </a:p>
        </p:txBody>
      </p:sp>
    </p:spTree>
    <p:extLst>
      <p:ext uri="{BB962C8B-B14F-4D97-AF65-F5344CB8AC3E}">
        <p14:creationId xmlns:p14="http://schemas.microsoft.com/office/powerpoint/2010/main" val="3334839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97C8B-F361-4E68-851A-35E9E4807372}"/>
              </a:ext>
            </a:extLst>
          </p:cNvPr>
          <p:cNvSpPr>
            <a:spLocks noGrp="1"/>
          </p:cNvSpPr>
          <p:nvPr>
            <p:ph type="title"/>
          </p:nvPr>
        </p:nvSpPr>
        <p:spPr/>
        <p:txBody>
          <a:bodyPr/>
          <a:lstStyle/>
          <a:p>
            <a:r>
              <a:rPr lang="en-US" sz="4400"/>
              <a:t>Consider Two Scenarios</a:t>
            </a:r>
            <a:endParaRPr lang="en-US"/>
          </a:p>
        </p:txBody>
      </p:sp>
      <p:sp>
        <p:nvSpPr>
          <p:cNvPr id="3" name="Content Placeholder 2">
            <a:extLst>
              <a:ext uri="{FF2B5EF4-FFF2-40B4-BE49-F238E27FC236}">
                <a16:creationId xmlns:a16="http://schemas.microsoft.com/office/drawing/2014/main" id="{4DE353D4-04C2-4005-8326-BBDA62C5519F}"/>
              </a:ext>
            </a:extLst>
          </p:cNvPr>
          <p:cNvSpPr>
            <a:spLocks noGrp="1"/>
          </p:cNvSpPr>
          <p:nvPr>
            <p:ph sz="half" idx="1"/>
          </p:nvPr>
        </p:nvSpPr>
        <p:spPr/>
        <p:txBody>
          <a:bodyPr/>
          <a:lstStyle/>
          <a:p>
            <a:endParaRPr lang="en-US" sz="2400">
              <a:solidFill>
                <a:srgbClr val="154578"/>
              </a:solidFill>
            </a:endParaRPr>
          </a:p>
          <a:p>
            <a:pPr marL="0" indent="0">
              <a:buNone/>
            </a:pPr>
            <a:r>
              <a:rPr lang="en-US" sz="2800">
                <a:solidFill>
                  <a:srgbClr val="154578"/>
                </a:solidFill>
              </a:rPr>
              <a:t>Scenario A</a:t>
            </a:r>
          </a:p>
          <a:p>
            <a:r>
              <a:rPr lang="en-US" sz="2400">
                <a:solidFill>
                  <a:srgbClr val="154578"/>
                </a:solidFill>
              </a:rPr>
              <a:t>Single lead agency, Health Department, two separate data systems for Part C and EHDI</a:t>
            </a:r>
          </a:p>
          <a:p>
            <a:endParaRPr lang="en-US" sz="2400">
              <a:solidFill>
                <a:srgbClr val="154578"/>
              </a:solidFill>
            </a:endParaRPr>
          </a:p>
          <a:p>
            <a:endParaRPr lang="en-US" sz="2400">
              <a:solidFill>
                <a:srgbClr val="154578"/>
              </a:solidFill>
            </a:endParaRPr>
          </a:p>
          <a:p>
            <a:endParaRPr lang="en-US"/>
          </a:p>
        </p:txBody>
      </p:sp>
      <p:sp>
        <p:nvSpPr>
          <p:cNvPr id="4" name="Content Placeholder 3">
            <a:extLst>
              <a:ext uri="{FF2B5EF4-FFF2-40B4-BE49-F238E27FC236}">
                <a16:creationId xmlns:a16="http://schemas.microsoft.com/office/drawing/2014/main" id="{C109C542-2675-40F8-BC37-F4EF46A654C1}"/>
              </a:ext>
            </a:extLst>
          </p:cNvPr>
          <p:cNvSpPr>
            <a:spLocks noGrp="1"/>
          </p:cNvSpPr>
          <p:nvPr>
            <p:ph sz="half" idx="2"/>
          </p:nvPr>
        </p:nvSpPr>
        <p:spPr/>
        <p:txBody>
          <a:bodyPr/>
          <a:lstStyle/>
          <a:p>
            <a:pPr marL="0" indent="0">
              <a:buNone/>
            </a:pPr>
            <a:endParaRPr lang="en-US" sz="2400">
              <a:solidFill>
                <a:srgbClr val="154578"/>
              </a:solidFill>
            </a:endParaRPr>
          </a:p>
          <a:p>
            <a:pPr marL="0" indent="0">
              <a:buNone/>
            </a:pPr>
            <a:r>
              <a:rPr lang="en-US" sz="2800">
                <a:solidFill>
                  <a:srgbClr val="154578"/>
                </a:solidFill>
              </a:rPr>
              <a:t>Scenario B</a:t>
            </a:r>
          </a:p>
          <a:p>
            <a:r>
              <a:rPr lang="en-US" sz="2400">
                <a:solidFill>
                  <a:srgbClr val="154578"/>
                </a:solidFill>
              </a:rPr>
              <a:t>Two different lead agencies, Health for EHDI and Non-Health for Part C,  each has its own data system</a:t>
            </a:r>
          </a:p>
          <a:p>
            <a:endParaRPr lang="en-US"/>
          </a:p>
          <a:p>
            <a:endParaRPr lang="en-US"/>
          </a:p>
        </p:txBody>
      </p:sp>
      <p:pic>
        <p:nvPicPr>
          <p:cNvPr id="5" name="Picture 4" descr="&quot; &quot;">
            <a:extLst>
              <a:ext uri="{FF2B5EF4-FFF2-40B4-BE49-F238E27FC236}">
                <a16:creationId xmlns:a16="http://schemas.microsoft.com/office/drawing/2014/main" id="{E70A4496-7656-4364-8E9F-586DFAC18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5641" y="4522750"/>
            <a:ext cx="3853203" cy="1356527"/>
          </a:xfrm>
          <a:prstGeom prst="rect">
            <a:avLst/>
          </a:prstGeom>
        </p:spPr>
      </p:pic>
      <p:pic>
        <p:nvPicPr>
          <p:cNvPr id="6" name="Picture 5" descr="&quot; &quot;">
            <a:extLst>
              <a:ext uri="{FF2B5EF4-FFF2-40B4-BE49-F238E27FC236}">
                <a16:creationId xmlns:a16="http://schemas.microsoft.com/office/drawing/2014/main" id="{F6FD8D9F-E328-4CD2-A35F-46C7B61BDC8D}"/>
              </a:ext>
            </a:extLst>
          </p:cNvPr>
          <p:cNvPicPr>
            <a:picLocks noChangeAspect="1"/>
          </p:cNvPicPr>
          <p:nvPr/>
        </p:nvPicPr>
        <p:blipFill>
          <a:blip r:embed="rId4"/>
          <a:stretch>
            <a:fillRect/>
          </a:stretch>
        </p:blipFill>
        <p:spPr>
          <a:xfrm>
            <a:off x="6622707" y="4354128"/>
            <a:ext cx="3467210" cy="1525149"/>
          </a:xfrm>
          <a:prstGeom prst="rect">
            <a:avLst/>
          </a:prstGeom>
        </p:spPr>
      </p:pic>
    </p:spTree>
    <p:extLst>
      <p:ext uri="{BB962C8B-B14F-4D97-AF65-F5344CB8AC3E}">
        <p14:creationId xmlns:p14="http://schemas.microsoft.com/office/powerpoint/2010/main" val="1723767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849A0-E3E9-4005-9891-A7CD823C2C9B}"/>
              </a:ext>
            </a:extLst>
          </p:cNvPr>
          <p:cNvSpPr>
            <a:spLocks noGrp="1"/>
          </p:cNvSpPr>
          <p:nvPr>
            <p:ph type="title"/>
          </p:nvPr>
        </p:nvSpPr>
        <p:spPr/>
        <p:txBody>
          <a:bodyPr>
            <a:normAutofit/>
          </a:bodyPr>
          <a:lstStyle/>
          <a:p>
            <a:r>
              <a:rPr lang="en-US" altLang="en-US" sz="4000" dirty="0"/>
              <a:t>Three Main Privacy Laws</a:t>
            </a:r>
            <a:endParaRPr lang="en-US" sz="4000" dirty="0"/>
          </a:p>
        </p:txBody>
      </p:sp>
      <p:sp>
        <p:nvSpPr>
          <p:cNvPr id="3" name="Content Placeholder 2">
            <a:extLst>
              <a:ext uri="{FF2B5EF4-FFF2-40B4-BE49-F238E27FC236}">
                <a16:creationId xmlns:a16="http://schemas.microsoft.com/office/drawing/2014/main" id="{AF92F87E-945D-484D-9967-3009D4B89A69}"/>
              </a:ext>
            </a:extLst>
          </p:cNvPr>
          <p:cNvSpPr>
            <a:spLocks noGrp="1"/>
          </p:cNvSpPr>
          <p:nvPr>
            <p:ph idx="1"/>
          </p:nvPr>
        </p:nvSpPr>
        <p:spPr/>
        <p:txBody>
          <a:bodyPr vert="horz" lIns="91440" tIns="45720" rIns="91440" bIns="45720" rtlCol="0" anchor="t">
            <a:normAutofit fontScale="92500" lnSpcReduction="20000"/>
          </a:bodyPr>
          <a:lstStyle/>
          <a:p>
            <a:pPr>
              <a:spcBef>
                <a:spcPts val="1800"/>
              </a:spcBef>
              <a:spcAft>
                <a:spcPts val="600"/>
              </a:spcAft>
              <a:buNone/>
              <a:defRPr/>
            </a:pPr>
            <a:r>
              <a:rPr lang="en-US" sz="3500" dirty="0">
                <a:solidFill>
                  <a:srgbClr val="002060"/>
                </a:solidFill>
                <a:latin typeface="Tahoma"/>
                <a:ea typeface="Tahoma"/>
                <a:cs typeface="Tahoma"/>
              </a:rPr>
              <a:t>Part C Regulations</a:t>
            </a:r>
          </a:p>
          <a:p>
            <a:pPr>
              <a:spcBef>
                <a:spcPct val="0"/>
              </a:spcBef>
              <a:spcAft>
                <a:spcPts val="600"/>
              </a:spcAft>
              <a:buFont typeface="Arial"/>
              <a:buChar char="•"/>
              <a:defRPr/>
            </a:pPr>
            <a:r>
              <a:rPr lang="en-US" dirty="0">
                <a:latin typeface="Tahoma"/>
                <a:ea typeface="Tahoma"/>
                <a:cs typeface="Tahoma"/>
              </a:rPr>
              <a:t>IDEA (Individuals with Disabilities Education Act)</a:t>
            </a:r>
          </a:p>
          <a:p>
            <a:pPr lvl="1">
              <a:spcBef>
                <a:spcPct val="0"/>
              </a:spcBef>
              <a:spcAft>
                <a:spcPts val="600"/>
              </a:spcAft>
              <a:buFont typeface="Arial"/>
              <a:buChar char="•"/>
              <a:defRPr/>
            </a:pPr>
            <a:r>
              <a:rPr lang="en-US" dirty="0">
                <a:latin typeface="Tahoma"/>
                <a:ea typeface="Tahoma"/>
                <a:cs typeface="Tahoma"/>
              </a:rPr>
              <a:t>Birth to 3 early intervention population</a:t>
            </a:r>
          </a:p>
          <a:p>
            <a:pPr>
              <a:spcBef>
                <a:spcPts val="1800"/>
              </a:spcBef>
              <a:spcAft>
                <a:spcPts val="600"/>
              </a:spcAft>
              <a:buNone/>
              <a:defRPr/>
            </a:pPr>
            <a:r>
              <a:rPr lang="en-US" sz="3500" dirty="0">
                <a:solidFill>
                  <a:srgbClr val="002060"/>
                </a:solidFill>
                <a:latin typeface="Tahoma"/>
                <a:ea typeface="Tahoma"/>
                <a:cs typeface="Tahoma"/>
              </a:rPr>
              <a:t>Family Educational Rights and Privacy Act (FERPA)</a:t>
            </a:r>
            <a:endParaRPr lang="en-US" dirty="0">
              <a:solidFill>
                <a:srgbClr val="002060"/>
              </a:solidFill>
              <a:latin typeface="Tahoma"/>
              <a:ea typeface="Tahoma"/>
              <a:cs typeface="Tahoma"/>
            </a:endParaRPr>
          </a:p>
          <a:p>
            <a:pPr>
              <a:spcBef>
                <a:spcPct val="0"/>
              </a:spcBef>
              <a:spcAft>
                <a:spcPts val="600"/>
              </a:spcAft>
              <a:defRPr/>
            </a:pPr>
            <a:r>
              <a:rPr lang="en-US" dirty="0">
                <a:latin typeface="Tahoma"/>
                <a:ea typeface="Tahoma"/>
                <a:cs typeface="Tahoma"/>
              </a:rPr>
              <a:t>Entities receiving U.S. Department of Education Funds</a:t>
            </a:r>
          </a:p>
          <a:p>
            <a:pPr>
              <a:spcBef>
                <a:spcPct val="0"/>
              </a:spcBef>
              <a:spcAft>
                <a:spcPts val="600"/>
              </a:spcAft>
              <a:defRPr/>
            </a:pPr>
            <a:r>
              <a:rPr lang="en-US" dirty="0">
                <a:latin typeface="Tahoma"/>
                <a:ea typeface="Tahoma"/>
                <a:cs typeface="Tahoma"/>
              </a:rPr>
              <a:t>Confidentiality of “education records”</a:t>
            </a:r>
          </a:p>
          <a:p>
            <a:pPr>
              <a:spcBef>
                <a:spcPct val="0"/>
              </a:spcBef>
              <a:spcAft>
                <a:spcPts val="600"/>
              </a:spcAft>
              <a:defRPr/>
            </a:pPr>
            <a:endParaRPr lang="en-US" sz="2200" dirty="0"/>
          </a:p>
          <a:p>
            <a:pPr>
              <a:spcBef>
                <a:spcPct val="0"/>
              </a:spcBef>
              <a:spcAft>
                <a:spcPts val="600"/>
              </a:spcAft>
              <a:buNone/>
              <a:defRPr/>
            </a:pPr>
            <a:r>
              <a:rPr lang="en-US" sz="3500" dirty="0">
                <a:solidFill>
                  <a:srgbClr val="002060"/>
                </a:solidFill>
                <a:latin typeface="Tahoma"/>
                <a:ea typeface="Tahoma"/>
                <a:cs typeface="Tahoma"/>
              </a:rPr>
              <a:t>Health Insurance Portability and Accountability Act (HIPAA)</a:t>
            </a:r>
          </a:p>
          <a:p>
            <a:pPr>
              <a:spcBef>
                <a:spcPct val="0"/>
              </a:spcBef>
              <a:spcAft>
                <a:spcPts val="600"/>
              </a:spcAft>
              <a:defRPr/>
            </a:pPr>
            <a:r>
              <a:rPr lang="en-US" sz="2400" dirty="0">
                <a:latin typeface="Tahoma"/>
                <a:ea typeface="Tahoma"/>
                <a:cs typeface="Tahoma"/>
              </a:rPr>
              <a:t>Title II, Privacy Rule</a:t>
            </a:r>
          </a:p>
          <a:p>
            <a:pPr>
              <a:spcBef>
                <a:spcPct val="0"/>
              </a:spcBef>
              <a:spcAft>
                <a:spcPts val="600"/>
              </a:spcAft>
              <a:defRPr/>
            </a:pPr>
            <a:r>
              <a:rPr lang="en-US" sz="2400" dirty="0">
                <a:latin typeface="Tahoma"/>
                <a:ea typeface="Tahoma"/>
                <a:cs typeface="Tahoma"/>
              </a:rPr>
              <a:t>Use of Protected Health Information by covered entities</a:t>
            </a:r>
          </a:p>
          <a:p>
            <a:pPr>
              <a:spcBef>
                <a:spcPts val="1800"/>
              </a:spcBef>
              <a:spcAft>
                <a:spcPts val="600"/>
              </a:spcAft>
              <a:buNone/>
              <a:defRPr/>
            </a:pPr>
            <a:endParaRPr lang="en-US" dirty="0"/>
          </a:p>
        </p:txBody>
      </p:sp>
    </p:spTree>
    <p:extLst>
      <p:ext uri="{BB962C8B-B14F-4D97-AF65-F5344CB8AC3E}">
        <p14:creationId xmlns:p14="http://schemas.microsoft.com/office/powerpoint/2010/main" val="3757768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40E04-FF88-4C9F-9BF8-C9BA96126351}"/>
              </a:ext>
            </a:extLst>
          </p:cNvPr>
          <p:cNvSpPr>
            <a:spLocks noGrp="1"/>
          </p:cNvSpPr>
          <p:nvPr>
            <p:ph type="title"/>
          </p:nvPr>
        </p:nvSpPr>
        <p:spPr/>
        <p:txBody>
          <a:bodyPr>
            <a:normAutofit/>
          </a:bodyPr>
          <a:lstStyle/>
          <a:p>
            <a:r>
              <a:rPr lang="en-US" altLang="en-US" sz="4000" dirty="0"/>
              <a:t>Part C Privacy Regulations</a:t>
            </a:r>
            <a:endParaRPr lang="en-US" sz="4000" dirty="0"/>
          </a:p>
        </p:txBody>
      </p:sp>
      <p:sp>
        <p:nvSpPr>
          <p:cNvPr id="3" name="Content Placeholder 2">
            <a:extLst>
              <a:ext uri="{FF2B5EF4-FFF2-40B4-BE49-F238E27FC236}">
                <a16:creationId xmlns:a16="http://schemas.microsoft.com/office/drawing/2014/main" id="{0D302020-D665-4C44-9CD4-C8960BFC21DA}"/>
              </a:ext>
            </a:extLst>
          </p:cNvPr>
          <p:cNvSpPr>
            <a:spLocks noGrp="1"/>
          </p:cNvSpPr>
          <p:nvPr>
            <p:ph idx="1"/>
          </p:nvPr>
        </p:nvSpPr>
        <p:spPr/>
        <p:txBody>
          <a:bodyPr/>
          <a:lstStyle/>
          <a:p>
            <a:pPr>
              <a:spcBef>
                <a:spcPct val="0"/>
              </a:spcBef>
              <a:spcAft>
                <a:spcPts val="1800"/>
              </a:spcAft>
              <a:buFont typeface="Wingdings" panose="05000000000000000000" pitchFamily="2" charset="2"/>
              <a:buChar char="v"/>
            </a:pPr>
            <a:r>
              <a:rPr lang="en-US" altLang="en-US" sz="2400" dirty="0"/>
              <a:t>Signed consent </a:t>
            </a:r>
            <a:r>
              <a:rPr lang="en-US" altLang="en-US" sz="2400" dirty="0">
                <a:solidFill>
                  <a:srgbClr val="FF0000"/>
                </a:solidFill>
              </a:rPr>
              <a:t>IS</a:t>
            </a:r>
            <a:r>
              <a:rPr lang="en-US" altLang="en-US" sz="2400" dirty="0"/>
              <a:t> required for Part C to share any personal information with “non-participating entities” </a:t>
            </a:r>
            <a:r>
              <a:rPr lang="en-US" altLang="en-US" dirty="0"/>
              <a:t>(i.e., entities outside the Part C system who contribute substantially to multiple components of the system  --- not just to Child Find)</a:t>
            </a:r>
          </a:p>
          <a:p>
            <a:pPr>
              <a:spcBef>
                <a:spcPct val="0"/>
              </a:spcBef>
              <a:spcAft>
                <a:spcPts val="1800"/>
              </a:spcAft>
              <a:buFont typeface="Wingdings" panose="05000000000000000000" pitchFamily="2" charset="2"/>
              <a:buChar char="v"/>
            </a:pPr>
            <a:r>
              <a:rPr lang="en-US" altLang="en-US" sz="2400" dirty="0"/>
              <a:t>Signed consent </a:t>
            </a:r>
            <a:r>
              <a:rPr lang="en-US" altLang="en-US" sz="2400" dirty="0">
                <a:solidFill>
                  <a:srgbClr val="FF0000"/>
                </a:solidFill>
              </a:rPr>
              <a:t>IS NOT </a:t>
            </a:r>
            <a:r>
              <a:rPr lang="en-US" altLang="en-US" sz="2400" dirty="0"/>
              <a:t>needed for anyone to refer a child to Part C (name, contact info, reason for referral)</a:t>
            </a:r>
          </a:p>
          <a:p>
            <a:pPr>
              <a:spcBef>
                <a:spcPct val="0"/>
              </a:spcBef>
              <a:spcAft>
                <a:spcPts val="1800"/>
              </a:spcAft>
              <a:buFont typeface="Wingdings" panose="05000000000000000000" pitchFamily="2" charset="2"/>
              <a:buChar char="v"/>
            </a:pPr>
            <a:r>
              <a:rPr lang="en-US" altLang="en-US" sz="2400" dirty="0"/>
              <a:t>Signed consent </a:t>
            </a:r>
            <a:r>
              <a:rPr lang="en-US" altLang="en-US" sz="2400" dirty="0">
                <a:solidFill>
                  <a:srgbClr val="FF0000"/>
                </a:solidFill>
              </a:rPr>
              <a:t>IS NOT </a:t>
            </a:r>
            <a:r>
              <a:rPr lang="en-US" altLang="en-US" sz="2400" dirty="0"/>
              <a:t>needed for Part C to share info with “participating entities”</a:t>
            </a:r>
          </a:p>
          <a:p>
            <a:pPr>
              <a:spcBef>
                <a:spcPct val="0"/>
              </a:spcBef>
              <a:spcAft>
                <a:spcPts val="1800"/>
              </a:spcAft>
              <a:buFont typeface="Wingdings" panose="05000000000000000000" pitchFamily="2" charset="2"/>
              <a:buChar char="v"/>
            </a:pPr>
            <a:r>
              <a:rPr lang="en-US" altLang="en-US" sz="2400" dirty="0"/>
              <a:t>Part C is more restrictive than either HIPAA or FERPA</a:t>
            </a:r>
          </a:p>
          <a:p>
            <a:endParaRPr lang="en-US" dirty="0"/>
          </a:p>
        </p:txBody>
      </p:sp>
    </p:spTree>
    <p:extLst>
      <p:ext uri="{BB962C8B-B14F-4D97-AF65-F5344CB8AC3E}">
        <p14:creationId xmlns:p14="http://schemas.microsoft.com/office/powerpoint/2010/main" val="2146304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BBD1A-BE8C-488E-960E-65BEA1175012}"/>
              </a:ext>
            </a:extLst>
          </p:cNvPr>
          <p:cNvSpPr>
            <a:spLocks noGrp="1"/>
          </p:cNvSpPr>
          <p:nvPr>
            <p:ph type="title"/>
          </p:nvPr>
        </p:nvSpPr>
        <p:spPr/>
        <p:txBody>
          <a:bodyPr/>
          <a:lstStyle/>
          <a:p>
            <a:r>
              <a:rPr lang="en-US" sz="4400"/>
              <a:t>IDEA Part C Participating Agency</a:t>
            </a:r>
            <a:endParaRPr lang="en-US"/>
          </a:p>
        </p:txBody>
      </p:sp>
      <p:sp>
        <p:nvSpPr>
          <p:cNvPr id="3" name="Content Placeholder 2">
            <a:extLst>
              <a:ext uri="{FF2B5EF4-FFF2-40B4-BE49-F238E27FC236}">
                <a16:creationId xmlns:a16="http://schemas.microsoft.com/office/drawing/2014/main" id="{A671E934-DE25-4990-B3AE-71A21D45C860}"/>
              </a:ext>
            </a:extLst>
          </p:cNvPr>
          <p:cNvSpPr>
            <a:spLocks noGrp="1"/>
          </p:cNvSpPr>
          <p:nvPr>
            <p:ph idx="1"/>
          </p:nvPr>
        </p:nvSpPr>
        <p:spPr/>
        <p:txBody>
          <a:bodyPr>
            <a:normAutofit fontScale="92500"/>
          </a:bodyPr>
          <a:lstStyle/>
          <a:p>
            <a:pPr marL="457200" marR="0" lvl="0" indent="-457200" algn="l" defTabSz="914400" rtl="0" eaLnBrk="1" fontAlgn="auto" latinLnBrk="0" hangingPunct="1">
              <a:lnSpc>
                <a:spcPct val="100000"/>
              </a:lnSpc>
              <a:spcBef>
                <a:spcPts val="600"/>
              </a:spcBef>
              <a:spcAft>
                <a:spcPts val="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srgbClr val="000000"/>
                </a:solidFill>
                <a:effectLst/>
                <a:uLnTx/>
                <a:uFillTx/>
              </a:rPr>
              <a:t>PII data </a:t>
            </a:r>
            <a:r>
              <a:rPr kumimoji="0" lang="en-US" sz="2400" b="1" i="0" u="none" strike="noStrike" kern="1200" cap="none" spc="0" normalizeH="0" baseline="0" noProof="0" dirty="0">
                <a:ln>
                  <a:noFill/>
                </a:ln>
                <a:solidFill>
                  <a:srgbClr val="000000"/>
                </a:solidFill>
                <a:effectLst/>
                <a:uLnTx/>
                <a:uFillTx/>
              </a:rPr>
              <a:t>can only be shared </a:t>
            </a:r>
            <a:r>
              <a:rPr kumimoji="0" lang="en-US" sz="2400" b="0" i="0" u="none" strike="noStrike" kern="1200" cap="none" spc="0" normalizeH="0" baseline="0" noProof="0" dirty="0">
                <a:ln>
                  <a:noFill/>
                </a:ln>
                <a:solidFill>
                  <a:srgbClr val="000000"/>
                </a:solidFill>
                <a:effectLst/>
                <a:uLnTx/>
                <a:uFillTx/>
              </a:rPr>
              <a:t>outside of participating agencies </a:t>
            </a:r>
            <a:r>
              <a:rPr kumimoji="0" lang="en-US" sz="2400" b="1" i="0" u="none" strike="noStrike" kern="1200" cap="none" spc="0" normalizeH="0" baseline="0" noProof="0" dirty="0">
                <a:ln>
                  <a:noFill/>
                </a:ln>
                <a:solidFill>
                  <a:srgbClr val="000000"/>
                </a:solidFill>
                <a:effectLst/>
                <a:uLnTx/>
                <a:uFillTx/>
              </a:rPr>
              <a:t>with parental consent</a:t>
            </a:r>
          </a:p>
          <a:p>
            <a:pPr marL="457200" marR="0" lvl="0" indent="-457200" algn="l" defTabSz="914400" rtl="0" eaLnBrk="1" fontAlgn="auto" latinLnBrk="0" hangingPunct="1">
              <a:lnSpc>
                <a:spcPct val="100000"/>
              </a:lnSpc>
              <a:spcBef>
                <a:spcPts val="600"/>
              </a:spcBef>
              <a:spcAft>
                <a:spcPts val="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srgbClr val="000000"/>
                </a:solidFill>
                <a:effectLst/>
                <a:uLnTx/>
                <a:uFillTx/>
              </a:rPr>
              <a:t>Any individual, agency, entity, or institution that collects, maintains, or uses personally identifiable information to implement the requirements in Part C.</a:t>
            </a:r>
          </a:p>
          <a:p>
            <a:pPr marL="457200" marR="0" lvl="0" indent="-457200" algn="l" defTabSz="914400" rtl="0" eaLnBrk="1" fontAlgn="auto" latinLnBrk="0" hangingPunct="1">
              <a:lnSpc>
                <a:spcPct val="100000"/>
              </a:lnSpc>
              <a:spcBef>
                <a:spcPts val="600"/>
              </a:spcBef>
              <a:spcAft>
                <a:spcPts val="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srgbClr val="000000"/>
                </a:solidFill>
                <a:effectLst/>
                <a:uLnTx/>
                <a:uFillTx/>
              </a:rPr>
              <a:t>Includes LA, EIPs, and any individual/entity that provides any part C services.</a:t>
            </a:r>
          </a:p>
          <a:p>
            <a:pPr marL="457200" marR="0" lvl="0" indent="-457200" algn="l" defTabSz="914400" rtl="0" eaLnBrk="1" fontAlgn="auto" latinLnBrk="0" hangingPunct="1">
              <a:lnSpc>
                <a:spcPct val="100000"/>
              </a:lnSpc>
              <a:spcBef>
                <a:spcPts val="600"/>
              </a:spcBef>
              <a:spcAft>
                <a:spcPts val="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srgbClr val="000000"/>
                </a:solidFill>
                <a:effectLst/>
                <a:uLnTx/>
                <a:uFillTx/>
              </a:rPr>
              <a:t>Does not include primary referral sources </a:t>
            </a:r>
            <a:r>
              <a:rPr kumimoji="0" lang="en-US" sz="2400" b="0" i="0" u="none" strike="noStrike" kern="1200" cap="none" spc="0" normalizeH="0" baseline="0" noProof="0" dirty="0">
                <a:ln>
                  <a:noFill/>
                </a:ln>
                <a:solidFill>
                  <a:srgbClr val="000000"/>
                </a:solidFill>
                <a:effectLst/>
                <a:uLnTx/>
                <a:uFillTx/>
              </a:rPr>
              <a:t>or public agencies or private entities that act solely as funding sources for Part C services.</a:t>
            </a:r>
          </a:p>
          <a:p>
            <a:pPr marR="0" lvl="0" algn="l" defTabSz="914400" rtl="0" eaLnBrk="1" fontAlgn="auto" latinLnBrk="0" hangingPunct="1">
              <a:lnSpc>
                <a:spcPct val="100000"/>
              </a:lnSpc>
              <a:spcBef>
                <a:spcPts val="600"/>
              </a:spcBef>
              <a:spcAft>
                <a:spcPts val="0"/>
              </a:spcAft>
              <a:buClrTx/>
              <a:buSzTx/>
              <a:tabLst/>
              <a:defRPr/>
            </a:pPr>
            <a:endParaRPr lang="en-US" sz="2400" dirty="0">
              <a:solidFill>
                <a:srgbClr val="000000"/>
              </a:solidFill>
              <a:latin typeface="Arial" panose="020B0604020202020204"/>
            </a:endParaRPr>
          </a:p>
          <a:p>
            <a:pPr lvl="0" algn="ctr">
              <a:spcBef>
                <a:spcPts val="600"/>
              </a:spcBef>
              <a:defRPr/>
            </a:pPr>
            <a:r>
              <a:rPr lang="en-US" sz="2800" b="1" i="1" dirty="0"/>
              <a:t>All participating agencies (including the lead agency and EIS providers) must comply with the Part C confidentiality procedures</a:t>
            </a:r>
          </a:p>
          <a:p>
            <a:endParaRPr lang="en-US" dirty="0"/>
          </a:p>
        </p:txBody>
      </p:sp>
    </p:spTree>
    <p:extLst>
      <p:ext uri="{BB962C8B-B14F-4D97-AF65-F5344CB8AC3E}">
        <p14:creationId xmlns:p14="http://schemas.microsoft.com/office/powerpoint/2010/main" val="2392483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EC629-E9A1-4BB2-930D-E1FAB0958FBC}"/>
              </a:ext>
            </a:extLst>
          </p:cNvPr>
          <p:cNvSpPr>
            <a:spLocks noGrp="1"/>
          </p:cNvSpPr>
          <p:nvPr>
            <p:ph type="title"/>
          </p:nvPr>
        </p:nvSpPr>
        <p:spPr/>
        <p:txBody>
          <a:bodyPr>
            <a:normAutofit/>
          </a:bodyPr>
          <a:lstStyle/>
          <a:p>
            <a:r>
              <a:rPr lang="en-US" sz="4000" dirty="0"/>
              <a:t>When Do Requirements Apply Under Part C?</a:t>
            </a:r>
          </a:p>
        </p:txBody>
      </p:sp>
      <p:sp>
        <p:nvSpPr>
          <p:cNvPr id="3" name="Content Placeholder 2">
            <a:extLst>
              <a:ext uri="{FF2B5EF4-FFF2-40B4-BE49-F238E27FC236}">
                <a16:creationId xmlns:a16="http://schemas.microsoft.com/office/drawing/2014/main" id="{BF0EC83D-627D-4A00-817D-6C7630775F60}"/>
              </a:ext>
            </a:extLst>
          </p:cNvPr>
          <p:cNvSpPr>
            <a:spLocks noGrp="1"/>
          </p:cNvSpPr>
          <p:nvPr>
            <p:ph idx="1"/>
          </p:nvPr>
        </p:nvSpPr>
        <p:spPr>
          <a:xfrm>
            <a:off x="599440" y="1825625"/>
            <a:ext cx="11145520" cy="4087495"/>
          </a:xfrm>
        </p:spPr>
        <p:txBody>
          <a:bodyPr>
            <a:normAutofit fontScale="77500" lnSpcReduction="20000"/>
          </a:bodyPr>
          <a:lstStyle/>
          <a:p>
            <a:pPr marL="0" indent="0">
              <a:buNone/>
            </a:pPr>
            <a:r>
              <a:rPr lang="en-US" sz="2800" dirty="0"/>
              <a:t>Confidentiality procedures apply to the personally identifiable information (PII) of a child/family that:</a:t>
            </a:r>
          </a:p>
          <a:p>
            <a:endParaRPr lang="en-US" sz="2400" dirty="0"/>
          </a:p>
          <a:p>
            <a:pPr marL="342900" indent="-342900">
              <a:buFont typeface="Wingdings" panose="05000000000000000000" pitchFamily="2" charset="2"/>
              <a:buChar char="v"/>
            </a:pPr>
            <a:r>
              <a:rPr lang="en-US" sz="2800" dirty="0"/>
              <a:t>Are contained in early intervention records collected, used, or maintained under Part C by the </a:t>
            </a:r>
            <a:r>
              <a:rPr lang="en-US" sz="2800" b="1" dirty="0"/>
              <a:t>lead agency or an EIS provider</a:t>
            </a:r>
            <a:r>
              <a:rPr lang="en-US" sz="2800" dirty="0"/>
              <a:t>; and</a:t>
            </a:r>
          </a:p>
          <a:p>
            <a:endParaRPr lang="en-US" sz="2800" dirty="0"/>
          </a:p>
          <a:p>
            <a:pPr marL="342900" indent="-342900">
              <a:buFont typeface="Wingdings" panose="05000000000000000000" pitchFamily="2" charset="2"/>
              <a:buChar char="v"/>
            </a:pPr>
            <a:r>
              <a:rPr lang="en-US" sz="2800" dirty="0"/>
              <a:t>Apply </a:t>
            </a:r>
            <a:r>
              <a:rPr lang="en-US" sz="2800" b="1" dirty="0"/>
              <a:t>from the point in time when the child is referred for early intervention </a:t>
            </a:r>
            <a:r>
              <a:rPr lang="en-US" sz="2800" dirty="0"/>
              <a:t>services under Part C until the later of when the participating agency is no longer required to maintain or no longer maintains that information under applicable Federal and State laws.</a:t>
            </a:r>
          </a:p>
          <a:p>
            <a:pPr marL="342900" indent="-342900">
              <a:buFont typeface="Wingdings" panose="05000000000000000000" pitchFamily="2" charset="2"/>
              <a:buChar char="v"/>
            </a:pPr>
            <a:endParaRPr lang="en-US" sz="2800" dirty="0"/>
          </a:p>
          <a:p>
            <a:pPr marL="0" indent="0" algn="ctr">
              <a:buNone/>
            </a:pPr>
            <a:r>
              <a:rPr lang="en-US" sz="2800" b="1" i="1" dirty="0"/>
              <a:t>You can always release data with parental consent or </a:t>
            </a:r>
          </a:p>
          <a:p>
            <a:pPr marL="0" indent="0" algn="ctr">
              <a:buNone/>
            </a:pPr>
            <a:r>
              <a:rPr lang="en-US" sz="2800" b="1" i="1" dirty="0"/>
              <a:t>if the data are properly de-identified data (no PII)</a:t>
            </a:r>
          </a:p>
          <a:p>
            <a:endParaRPr lang="en-US" dirty="0"/>
          </a:p>
        </p:txBody>
      </p:sp>
    </p:spTree>
    <p:extLst>
      <p:ext uri="{BB962C8B-B14F-4D97-AF65-F5344CB8AC3E}">
        <p14:creationId xmlns:p14="http://schemas.microsoft.com/office/powerpoint/2010/main" val="2183364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600"/>
              <a:t>Disclosure of PII Under FERPA Without Consent</a:t>
            </a:r>
          </a:p>
        </p:txBody>
      </p:sp>
      <p:sp>
        <p:nvSpPr>
          <p:cNvPr id="9" name="Content Placeholder 8"/>
          <p:cNvSpPr>
            <a:spLocks noGrp="1"/>
          </p:cNvSpPr>
          <p:nvPr>
            <p:ph idx="1"/>
          </p:nvPr>
        </p:nvSpPr>
        <p:spPr>
          <a:xfrm>
            <a:off x="461639" y="1690687"/>
            <a:ext cx="11425561" cy="4514803"/>
          </a:xfrm>
        </p:spPr>
        <p:txBody>
          <a:bodyPr>
            <a:noAutofit/>
          </a:bodyPr>
          <a:lstStyle/>
          <a:p>
            <a:pPr>
              <a:spcAft>
                <a:spcPts val="600"/>
              </a:spcAft>
              <a:defRPr/>
            </a:pPr>
            <a:r>
              <a:rPr lang="en-US" sz="1800" b="1" u="sng" dirty="0"/>
              <a:t>FERPA</a:t>
            </a:r>
            <a:r>
              <a:rPr lang="en-US" sz="1800" dirty="0"/>
              <a:t> permits disclosure of PII without parental consent under several exceptions including:</a:t>
            </a:r>
          </a:p>
          <a:p>
            <a:pPr>
              <a:spcAft>
                <a:spcPts val="600"/>
              </a:spcAft>
              <a:defRPr/>
            </a:pPr>
            <a:r>
              <a:rPr lang="en-US" sz="1800" dirty="0"/>
              <a:t>To authorized representatives of federal, state, and local educational authorities conducting an audit, evaluation, or enforcement of education programs;</a:t>
            </a:r>
          </a:p>
          <a:p>
            <a:pPr>
              <a:spcAft>
                <a:spcPts val="600"/>
              </a:spcAft>
              <a:defRPr/>
            </a:pPr>
            <a:r>
              <a:rPr lang="en-US" sz="1800" dirty="0"/>
              <a:t>To school officials with legitimate educational interests (defined in annual notification);</a:t>
            </a:r>
          </a:p>
          <a:p>
            <a:pPr lvl="1"/>
            <a:r>
              <a:rPr lang="en-US" dirty="0"/>
              <a:t>Staff or employees who need access to perform duties</a:t>
            </a:r>
          </a:p>
          <a:p>
            <a:pPr lvl="2"/>
            <a:r>
              <a:rPr lang="en-US" sz="1800" dirty="0"/>
              <a:t>School official exception</a:t>
            </a:r>
          </a:p>
          <a:p>
            <a:pPr lvl="2"/>
            <a:r>
              <a:rPr lang="en-US" sz="1800" dirty="0"/>
              <a:t>“Legitimate educational interest”</a:t>
            </a:r>
          </a:p>
          <a:p>
            <a:pPr lvl="1">
              <a:defRPr/>
            </a:pPr>
            <a:r>
              <a:rPr lang="en-US" dirty="0"/>
              <a:t>External entities</a:t>
            </a:r>
          </a:p>
          <a:p>
            <a:pPr lvl="2">
              <a:defRPr/>
            </a:pPr>
            <a:r>
              <a:rPr lang="en-US" sz="1800" dirty="0"/>
              <a:t>Studies exception</a:t>
            </a:r>
          </a:p>
          <a:p>
            <a:pPr lvl="2">
              <a:defRPr/>
            </a:pPr>
            <a:r>
              <a:rPr lang="en-US" sz="1800" b="1" u="sng" dirty="0"/>
              <a:t>Audit or evaluation exception</a:t>
            </a:r>
          </a:p>
          <a:p>
            <a:pPr lvl="2">
              <a:defRPr/>
            </a:pPr>
            <a:r>
              <a:rPr lang="en-US" sz="1800" dirty="0"/>
              <a:t>Uninterrupted Scholars Act</a:t>
            </a:r>
          </a:p>
          <a:p>
            <a:pPr lvl="2">
              <a:defRPr/>
            </a:pPr>
            <a:r>
              <a:rPr lang="en-US" sz="1800" dirty="0"/>
              <a:t>Other (e.g., court order, health or safety emergency)</a:t>
            </a:r>
          </a:p>
        </p:txBody>
      </p:sp>
      <p:sp>
        <p:nvSpPr>
          <p:cNvPr id="2" name="Slide Number Placeholder 1"/>
          <p:cNvSpPr>
            <a:spLocks noGrp="1"/>
          </p:cNvSpPr>
          <p:nvPr>
            <p:ph type="sldNum" sz="quarter" idx="4294967295"/>
          </p:nvPr>
        </p:nvSpPr>
        <p:spPr>
          <a:xfrm>
            <a:off x="0" y="6421438"/>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753B17-1229-47A4-BBB2-A02D5F84107F}" type="slidenum">
              <a:rPr lang="en-US" smtClean="0"/>
              <a:pPr/>
              <a:t>18</a:t>
            </a:fld>
            <a:endParaRPr lang="en-US"/>
          </a:p>
        </p:txBody>
      </p:sp>
    </p:spTree>
    <p:extLst>
      <p:ext uri="{BB962C8B-B14F-4D97-AF65-F5344CB8AC3E}">
        <p14:creationId xmlns:p14="http://schemas.microsoft.com/office/powerpoint/2010/main" val="1339945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ect">
            <a:avLst/>
          </a:prstGeom>
        </p:spPr>
        <p:txBody>
          <a:bodyPr anchor="b">
            <a:normAutofit/>
          </a:bodyPr>
          <a:lstStyle/>
          <a:p>
            <a:r>
              <a:rPr lang="en-US" sz="3600"/>
              <a:t>What Is Required in a Data Sharing Agreement?</a:t>
            </a:r>
            <a:endParaRPr lang="ru-RU" sz="3600"/>
          </a:p>
        </p:txBody>
      </p:sp>
      <p:sp>
        <p:nvSpPr>
          <p:cNvPr id="2" name="Content Placeholder 1"/>
          <p:cNvSpPr>
            <a:spLocks noGrp="1"/>
          </p:cNvSpPr>
          <p:nvPr>
            <p:ph idx="1"/>
          </p:nvPr>
        </p:nvSpPr>
        <p:spPr>
          <a:xfrm>
            <a:off x="731520" y="1825625"/>
            <a:ext cx="10861040" cy="4128135"/>
          </a:xfrm>
          <a:prstGeom prst="rect">
            <a:avLst/>
          </a:prstGeom>
        </p:spPr>
        <p:txBody>
          <a:bodyPr anchor="ctr">
            <a:normAutofit fontScale="92500"/>
          </a:bodyPr>
          <a:lstStyle/>
          <a:p>
            <a:pPr>
              <a:lnSpc>
                <a:spcPct val="110000"/>
              </a:lnSpc>
              <a:spcAft>
                <a:spcPts val="1000"/>
              </a:spcAft>
              <a:buFont typeface="Wingdings" panose="05000000000000000000" pitchFamily="2" charset="2"/>
              <a:buChar char="v"/>
            </a:pPr>
            <a:r>
              <a:rPr lang="en-US" dirty="0"/>
              <a:t>Can be called different names: MOU, MOA, Contract, Written Agreement, etc.</a:t>
            </a:r>
          </a:p>
          <a:p>
            <a:pPr>
              <a:lnSpc>
                <a:spcPct val="110000"/>
              </a:lnSpc>
              <a:buFont typeface="Wingdings" panose="05000000000000000000" pitchFamily="2" charset="2"/>
              <a:buChar char="v"/>
            </a:pPr>
            <a:r>
              <a:rPr lang="en-US" dirty="0"/>
              <a:t>Must include:</a:t>
            </a:r>
          </a:p>
          <a:p>
            <a:pPr lvl="1">
              <a:lnSpc>
                <a:spcPct val="110000"/>
              </a:lnSpc>
              <a:buFont typeface="Wingdings" panose="05000000000000000000" pitchFamily="2" charset="2"/>
              <a:buChar char="v"/>
            </a:pPr>
            <a:r>
              <a:rPr lang="en-US" dirty="0"/>
              <a:t>Designation of individual or entity as an authorized representative;</a:t>
            </a:r>
          </a:p>
          <a:p>
            <a:pPr lvl="1">
              <a:lnSpc>
                <a:spcPct val="110000"/>
              </a:lnSpc>
              <a:buFont typeface="Wingdings" panose="05000000000000000000" pitchFamily="2" charset="2"/>
              <a:buChar char="v"/>
            </a:pPr>
            <a:r>
              <a:rPr lang="en-US" dirty="0"/>
              <a:t>The PII from education records to be disclosed;</a:t>
            </a:r>
          </a:p>
          <a:p>
            <a:pPr lvl="1">
              <a:lnSpc>
                <a:spcPct val="110000"/>
              </a:lnSpc>
              <a:buFont typeface="Wingdings" panose="05000000000000000000" pitchFamily="2" charset="2"/>
              <a:buChar char="v"/>
            </a:pPr>
            <a:r>
              <a:rPr lang="en-US" dirty="0"/>
              <a:t>The purpose for which the PII is disclosed for an audit or evaluation of Federal or State supported education programs, or to comply with Federal requirements; </a:t>
            </a:r>
          </a:p>
          <a:p>
            <a:pPr lvl="1">
              <a:lnSpc>
                <a:spcPct val="110000"/>
              </a:lnSpc>
              <a:buFont typeface="Wingdings" panose="05000000000000000000" pitchFamily="2" charset="2"/>
              <a:buChar char="v"/>
            </a:pPr>
            <a:r>
              <a:rPr lang="en-US" dirty="0"/>
              <a:t>A description of the activity with sufficient specificity to be clear the work falls within the exception, including a description of how the PII will be used;</a:t>
            </a:r>
          </a:p>
        </p:txBody>
      </p:sp>
      <p:sp>
        <p:nvSpPr>
          <p:cNvPr id="5" name="Slide Number Placeholder 4" hidden="1"/>
          <p:cNvSpPr>
            <a:spLocks noGrp="1"/>
          </p:cNvSpPr>
          <p:nvPr>
            <p:ph type="sldNum" sz="quarter" idx="4294967295"/>
          </p:nvPr>
        </p:nvSpPr>
        <p:spPr>
          <a:xfrm>
            <a:off x="0" y="6356350"/>
            <a:ext cx="3746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174E07D9-8248-4A0E-82EF-FE5AFD0363D2}" type="slidenum">
              <a:rPr lang="en-US" smtClean="0"/>
              <a:pPr>
                <a:spcAft>
                  <a:spcPts val="600"/>
                </a:spcAft>
              </a:pPr>
              <a:t>19</a:t>
            </a:fld>
            <a:endParaRPr lang="en-US"/>
          </a:p>
        </p:txBody>
      </p:sp>
    </p:spTree>
    <p:extLst>
      <p:ext uri="{BB962C8B-B14F-4D97-AF65-F5344CB8AC3E}">
        <p14:creationId xmlns:p14="http://schemas.microsoft.com/office/powerpoint/2010/main" val="3380073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1C8A6-6A94-47BC-86BE-EBA95713E44D}"/>
              </a:ext>
            </a:extLst>
          </p:cNvPr>
          <p:cNvSpPr>
            <a:spLocks noGrp="1"/>
          </p:cNvSpPr>
          <p:nvPr>
            <p:ph type="title"/>
          </p:nvPr>
        </p:nvSpPr>
        <p:spPr/>
        <p:txBody>
          <a:bodyPr/>
          <a:lstStyle/>
          <a:p>
            <a:r>
              <a:rPr lang="en-US">
                <a:latin typeface="Tahoma"/>
                <a:ea typeface="Tahoma"/>
                <a:cs typeface="Tahoma"/>
              </a:rPr>
              <a:t>Welcome </a:t>
            </a:r>
            <a:endParaRPr lang="en-US"/>
          </a:p>
        </p:txBody>
      </p:sp>
      <p:sp>
        <p:nvSpPr>
          <p:cNvPr id="3" name="Content Placeholder 2">
            <a:extLst>
              <a:ext uri="{FF2B5EF4-FFF2-40B4-BE49-F238E27FC236}">
                <a16:creationId xmlns:a16="http://schemas.microsoft.com/office/drawing/2014/main" id="{A850AB26-FB7F-44D1-B266-A3326DB2304D}"/>
              </a:ext>
            </a:extLst>
          </p:cNvPr>
          <p:cNvSpPr>
            <a:spLocks noGrp="1"/>
          </p:cNvSpPr>
          <p:nvPr>
            <p:ph idx="1"/>
          </p:nvPr>
        </p:nvSpPr>
        <p:spPr/>
        <p:txBody>
          <a:bodyPr vert="horz" lIns="91440" tIns="45720" rIns="91440" bIns="45720" rtlCol="0" anchor="t">
            <a:normAutofit/>
          </a:bodyPr>
          <a:lstStyle/>
          <a:p>
            <a:pPr marL="0" indent="0">
              <a:spcBef>
                <a:spcPct val="0"/>
              </a:spcBef>
              <a:buNone/>
            </a:pPr>
            <a:r>
              <a:rPr lang="en-US" sz="3200" dirty="0">
                <a:latin typeface="Tahoma"/>
                <a:ea typeface="Tahoma"/>
                <a:cs typeface="Tahoma"/>
              </a:rPr>
              <a:t>Who we are:</a:t>
            </a:r>
          </a:p>
          <a:p>
            <a:pPr marL="0" indent="0">
              <a:buNone/>
            </a:pPr>
            <a:endParaRPr lang="en-US" b="1" dirty="0">
              <a:latin typeface="Tahoma"/>
              <a:ea typeface="Tahoma"/>
              <a:cs typeface="Tahoma"/>
            </a:endParaRPr>
          </a:p>
          <a:p>
            <a:pPr marL="0" indent="0">
              <a:buNone/>
            </a:pPr>
            <a:r>
              <a:rPr lang="en-US" b="1" dirty="0">
                <a:latin typeface="Tahoma"/>
                <a:ea typeface="Tahoma"/>
                <a:cs typeface="Tahoma"/>
              </a:rPr>
              <a:t>Karl White:</a:t>
            </a:r>
            <a:r>
              <a:rPr lang="en-US" dirty="0">
                <a:latin typeface="Tahoma"/>
                <a:ea typeface="Tahoma"/>
                <a:cs typeface="Tahoma"/>
              </a:rPr>
              <a:t>             Director, NCHAM</a:t>
            </a:r>
            <a:endParaRPr lang="en-US" dirty="0"/>
          </a:p>
          <a:p>
            <a:pPr marL="0" indent="0">
              <a:buNone/>
            </a:pPr>
            <a:endParaRPr lang="en-US" dirty="0">
              <a:latin typeface="Tahoma"/>
              <a:ea typeface="Tahoma"/>
              <a:cs typeface="Tahoma"/>
            </a:endParaRPr>
          </a:p>
          <a:p>
            <a:pPr marL="0" indent="0">
              <a:buNone/>
            </a:pPr>
            <a:r>
              <a:rPr lang="en-US" b="1" dirty="0">
                <a:latin typeface="Tahoma"/>
                <a:ea typeface="Tahoma"/>
                <a:cs typeface="Tahoma"/>
              </a:rPr>
              <a:t>Evelyn Shaw Foard:</a:t>
            </a:r>
            <a:r>
              <a:rPr lang="en-US" dirty="0">
                <a:latin typeface="Tahoma"/>
                <a:ea typeface="Tahoma"/>
                <a:cs typeface="Tahoma"/>
              </a:rPr>
              <a:t> Technical Assistance Specialist, ECTA</a:t>
            </a:r>
          </a:p>
          <a:p>
            <a:pPr marL="0" indent="0">
              <a:buNone/>
            </a:pPr>
            <a:endParaRPr lang="en-US" dirty="0">
              <a:latin typeface="Tahoma"/>
              <a:ea typeface="Tahoma"/>
              <a:cs typeface="Tahoma"/>
            </a:endParaRPr>
          </a:p>
          <a:p>
            <a:pPr marL="0" indent="0">
              <a:buNone/>
            </a:pPr>
            <a:r>
              <a:rPr lang="en-US" b="1" dirty="0">
                <a:latin typeface="Tahoma"/>
                <a:ea typeface="Tahoma"/>
                <a:cs typeface="Tahoma"/>
              </a:rPr>
              <a:t>Haidee Bernstein:</a:t>
            </a:r>
            <a:r>
              <a:rPr lang="en-US" dirty="0">
                <a:latin typeface="Tahoma"/>
                <a:ea typeface="Tahoma"/>
                <a:cs typeface="Tahoma"/>
              </a:rPr>
              <a:t>   Early Childhood Researcher/Specialist, DaSy</a:t>
            </a:r>
            <a:endParaRPr lang="en-US" dirty="0"/>
          </a:p>
          <a:p>
            <a:pPr marL="0" indent="0">
              <a:buNone/>
            </a:pPr>
            <a:endParaRPr lang="en-US" b="1" dirty="0">
              <a:latin typeface="Tahoma"/>
              <a:ea typeface="Tahoma"/>
              <a:cs typeface="Tahoma"/>
            </a:endParaRPr>
          </a:p>
          <a:p>
            <a:pPr marL="0" indent="0">
              <a:buNone/>
            </a:pPr>
            <a:r>
              <a:rPr lang="en-US" b="1" dirty="0">
                <a:latin typeface="Tahoma"/>
                <a:ea typeface="Tahoma"/>
                <a:cs typeface="Tahoma"/>
              </a:rPr>
              <a:t>Sharon Walsh:</a:t>
            </a:r>
            <a:r>
              <a:rPr lang="en-US" dirty="0">
                <a:latin typeface="Tahoma"/>
                <a:ea typeface="Tahoma"/>
                <a:cs typeface="Tahoma"/>
              </a:rPr>
              <a:t>         Consultant, ECTA and DaSy</a:t>
            </a:r>
            <a:endParaRPr lang="en-US" dirty="0"/>
          </a:p>
          <a:p>
            <a:pPr marL="0" indent="0">
              <a:buNone/>
            </a:pPr>
            <a:endParaRPr lang="en-US" b="1" dirty="0">
              <a:latin typeface="Tahoma"/>
              <a:ea typeface="Tahoma"/>
              <a:cs typeface="Tahoma"/>
            </a:endParaRPr>
          </a:p>
          <a:p>
            <a:endParaRPr lang="en-US" dirty="0"/>
          </a:p>
          <a:p>
            <a:pPr marL="0" indent="0">
              <a:buNone/>
            </a:pPr>
            <a:endParaRPr lang="en-US" dirty="0"/>
          </a:p>
        </p:txBody>
      </p:sp>
    </p:spTree>
    <p:extLst>
      <p:ext uri="{BB962C8B-B14F-4D97-AF65-F5344CB8AC3E}">
        <p14:creationId xmlns:p14="http://schemas.microsoft.com/office/powerpoint/2010/main" val="1136923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027D2-6708-47CF-AD6F-D6306C1ADF66}"/>
              </a:ext>
            </a:extLst>
          </p:cNvPr>
          <p:cNvSpPr>
            <a:spLocks noGrp="1"/>
          </p:cNvSpPr>
          <p:nvPr>
            <p:ph type="title"/>
          </p:nvPr>
        </p:nvSpPr>
        <p:spPr/>
        <p:txBody>
          <a:bodyPr>
            <a:normAutofit/>
          </a:bodyPr>
          <a:lstStyle/>
          <a:p>
            <a:r>
              <a:rPr lang="en-US" sz="3600" dirty="0"/>
              <a:t>What Is Needed in a Data Sharing Agreement?</a:t>
            </a:r>
          </a:p>
        </p:txBody>
      </p:sp>
      <p:sp>
        <p:nvSpPr>
          <p:cNvPr id="3" name="Content Placeholder 2">
            <a:extLst>
              <a:ext uri="{FF2B5EF4-FFF2-40B4-BE49-F238E27FC236}">
                <a16:creationId xmlns:a16="http://schemas.microsoft.com/office/drawing/2014/main" id="{DD89697C-FED1-4D3A-A2C2-427778BD92D8}"/>
              </a:ext>
            </a:extLst>
          </p:cNvPr>
          <p:cNvSpPr>
            <a:spLocks noGrp="1"/>
          </p:cNvSpPr>
          <p:nvPr>
            <p:ph idx="1"/>
          </p:nvPr>
        </p:nvSpPr>
        <p:spPr>
          <a:xfrm>
            <a:off x="587829" y="1757778"/>
            <a:ext cx="11005457" cy="4145871"/>
          </a:xfrm>
        </p:spPr>
        <p:txBody>
          <a:bodyPr>
            <a:normAutofit/>
          </a:bodyPr>
          <a:lstStyle/>
          <a:p>
            <a:pPr>
              <a:buFont typeface="Wingdings" panose="05000000000000000000" pitchFamily="2" charset="2"/>
              <a:buChar char="v"/>
            </a:pPr>
            <a:r>
              <a:rPr lang="en-US" dirty="0"/>
              <a:t>Require the authorized representative to destroy PII when the information is no longer needed for the purpose specified;</a:t>
            </a:r>
          </a:p>
          <a:p>
            <a:pPr marL="0" indent="0">
              <a:buNone/>
            </a:pPr>
            <a:endParaRPr lang="en-US" dirty="0"/>
          </a:p>
          <a:p>
            <a:pPr>
              <a:buFont typeface="Wingdings" panose="05000000000000000000" pitchFamily="2" charset="2"/>
              <a:buChar char="v"/>
            </a:pPr>
            <a:r>
              <a:rPr lang="en-US" dirty="0"/>
              <a:t>Specify the time period in which the information must be destroyed; and</a:t>
            </a:r>
          </a:p>
          <a:p>
            <a:pPr marL="0" indent="0">
              <a:buNone/>
            </a:pPr>
            <a:endParaRPr lang="en-US" dirty="0"/>
          </a:p>
          <a:p>
            <a:pPr>
              <a:buFont typeface="Wingdings" panose="05000000000000000000" pitchFamily="2" charset="2"/>
              <a:buChar char="v"/>
            </a:pPr>
            <a:r>
              <a:rPr lang="en-US" dirty="0"/>
              <a:t>Establish policies and procedures, to protect PII from further disclosure (except back to the disclosing entity) and unauthorized use, including limiting use of PII to only authorized representatives with legitimate interests in the audit or evaluation. </a:t>
            </a:r>
          </a:p>
          <a:p>
            <a:endParaRPr lang="en-US" dirty="0"/>
          </a:p>
        </p:txBody>
      </p:sp>
    </p:spTree>
    <p:extLst>
      <p:ext uri="{BB962C8B-B14F-4D97-AF65-F5344CB8AC3E}">
        <p14:creationId xmlns:p14="http://schemas.microsoft.com/office/powerpoint/2010/main" val="636247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B6B23-9713-4AA5-A040-BC9ACE9D3F99}"/>
              </a:ext>
            </a:extLst>
          </p:cNvPr>
          <p:cNvSpPr>
            <a:spLocks noGrp="1"/>
          </p:cNvSpPr>
          <p:nvPr>
            <p:ph type="title"/>
          </p:nvPr>
        </p:nvSpPr>
        <p:spPr/>
        <p:txBody>
          <a:bodyPr>
            <a:normAutofit/>
          </a:bodyPr>
          <a:lstStyle/>
          <a:p>
            <a:r>
              <a:rPr lang="en-US" altLang="en-US" sz="3600"/>
              <a:t>What is HIPAA?</a:t>
            </a:r>
            <a:br>
              <a:rPr lang="en-US" altLang="en-US" sz="3600"/>
            </a:br>
            <a:endParaRPr lang="en-US" sz="3600"/>
          </a:p>
        </p:txBody>
      </p:sp>
      <p:sp>
        <p:nvSpPr>
          <p:cNvPr id="3" name="Content Placeholder 2">
            <a:extLst>
              <a:ext uri="{FF2B5EF4-FFF2-40B4-BE49-F238E27FC236}">
                <a16:creationId xmlns:a16="http://schemas.microsoft.com/office/drawing/2014/main" id="{A0942BAA-2920-4E78-B379-84FD9D4575AA}"/>
              </a:ext>
            </a:extLst>
          </p:cNvPr>
          <p:cNvSpPr>
            <a:spLocks noGrp="1"/>
          </p:cNvSpPr>
          <p:nvPr>
            <p:ph idx="1"/>
          </p:nvPr>
        </p:nvSpPr>
        <p:spPr/>
        <p:txBody>
          <a:bodyPr/>
          <a:lstStyle/>
          <a:p>
            <a:pPr marL="457200" indent="-457200">
              <a:spcBef>
                <a:spcPts val="600"/>
              </a:spcBef>
              <a:spcAft>
                <a:spcPts val="600"/>
              </a:spcAft>
              <a:buFont typeface="Wingdings" panose="05000000000000000000" pitchFamily="2" charset="2"/>
              <a:buChar char="v"/>
            </a:pPr>
            <a:r>
              <a:rPr lang="en-US" altLang="en-US" dirty="0">
                <a:solidFill>
                  <a:srgbClr val="000000"/>
                </a:solidFill>
                <a:latin typeface="Arial" panose="020B0604020202020204" pitchFamily="34" charset="0"/>
                <a:cs typeface="Arial" panose="020B0604020202020204" pitchFamily="34" charset="0"/>
              </a:rPr>
              <a:t>Health Industry Paying All Attorneys</a:t>
            </a:r>
          </a:p>
          <a:p>
            <a:pPr marL="457200" indent="-457200">
              <a:spcBef>
                <a:spcPts val="600"/>
              </a:spcBef>
              <a:spcAft>
                <a:spcPts val="600"/>
              </a:spcAft>
              <a:buFont typeface="Wingdings" panose="05000000000000000000" pitchFamily="2" charset="2"/>
              <a:buChar char="v"/>
            </a:pPr>
            <a:r>
              <a:rPr lang="en-US" altLang="en-US" dirty="0">
                <a:solidFill>
                  <a:srgbClr val="000000"/>
                </a:solidFill>
                <a:latin typeface="Arial" panose="020B0604020202020204" pitchFamily="34" charset="0"/>
                <a:cs typeface="Arial" panose="020B0604020202020204" pitchFamily="34" charset="0"/>
              </a:rPr>
              <a:t>Highly Intricate Paperwork in Abundant Amounts</a:t>
            </a:r>
          </a:p>
          <a:p>
            <a:pPr marL="457200" indent="-457200">
              <a:spcBef>
                <a:spcPts val="600"/>
              </a:spcBef>
              <a:spcAft>
                <a:spcPts val="600"/>
              </a:spcAft>
              <a:buFont typeface="Wingdings" panose="05000000000000000000" pitchFamily="2" charset="2"/>
              <a:buChar char="v"/>
            </a:pPr>
            <a:r>
              <a:rPr lang="en-US" altLang="en-US" dirty="0">
                <a:solidFill>
                  <a:srgbClr val="000000"/>
                </a:solidFill>
                <a:latin typeface="Arial" panose="020B0604020202020204" pitchFamily="34" charset="0"/>
                <a:cs typeface="Arial" panose="020B0604020202020204" pitchFamily="34" charset="0"/>
              </a:rPr>
              <a:t>High Income Potential for Aggressive Attorneys</a:t>
            </a:r>
          </a:p>
          <a:p>
            <a:pPr marL="457200" indent="-457200">
              <a:spcBef>
                <a:spcPts val="600"/>
              </a:spcBef>
              <a:spcAft>
                <a:spcPts val="600"/>
              </a:spcAft>
              <a:buFont typeface="Wingdings" panose="05000000000000000000" pitchFamily="2" charset="2"/>
              <a:buChar char="v"/>
            </a:pPr>
            <a:r>
              <a:rPr lang="en-US" altLang="en-US" dirty="0">
                <a:solidFill>
                  <a:srgbClr val="000000"/>
                </a:solidFill>
                <a:latin typeface="Arial" panose="020B0604020202020204" pitchFamily="34" charset="0"/>
                <a:cs typeface="Arial" panose="020B0604020202020204" pitchFamily="34" charset="0"/>
              </a:rPr>
              <a:t>Huge Increase in Paperwork and Aggravation Act</a:t>
            </a:r>
          </a:p>
          <a:p>
            <a:endParaRPr lang="en-US" dirty="0"/>
          </a:p>
        </p:txBody>
      </p:sp>
    </p:spTree>
    <p:extLst>
      <p:ext uri="{BB962C8B-B14F-4D97-AF65-F5344CB8AC3E}">
        <p14:creationId xmlns:p14="http://schemas.microsoft.com/office/powerpoint/2010/main" val="3685085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38E82-32D7-498C-8DFA-AC7BDDE5334F}"/>
              </a:ext>
            </a:extLst>
          </p:cNvPr>
          <p:cNvSpPr>
            <a:spLocks noGrp="1"/>
          </p:cNvSpPr>
          <p:nvPr>
            <p:ph type="title"/>
          </p:nvPr>
        </p:nvSpPr>
        <p:spPr/>
        <p:txBody>
          <a:bodyPr/>
          <a:lstStyle/>
          <a:p>
            <a:r>
              <a:rPr lang="en-US" altLang="en-US" sz="4400"/>
              <a:t>HIPAA</a:t>
            </a:r>
            <a:endParaRPr lang="en-US"/>
          </a:p>
        </p:txBody>
      </p:sp>
      <p:sp>
        <p:nvSpPr>
          <p:cNvPr id="3" name="Content Placeholder 2">
            <a:extLst>
              <a:ext uri="{FF2B5EF4-FFF2-40B4-BE49-F238E27FC236}">
                <a16:creationId xmlns:a16="http://schemas.microsoft.com/office/drawing/2014/main" id="{60E7BD3A-B55C-4454-9EB5-94667D3E0B11}"/>
              </a:ext>
            </a:extLst>
          </p:cNvPr>
          <p:cNvSpPr>
            <a:spLocks noGrp="1"/>
          </p:cNvSpPr>
          <p:nvPr>
            <p:ph idx="1"/>
          </p:nvPr>
        </p:nvSpPr>
        <p:spPr/>
        <p:txBody>
          <a:bodyPr>
            <a:normAutofit fontScale="92500" lnSpcReduction="10000"/>
          </a:bodyPr>
          <a:lstStyle/>
          <a:p>
            <a:pPr marL="342900" indent="-342900">
              <a:spcBef>
                <a:spcPts val="600"/>
              </a:spcBef>
              <a:spcAft>
                <a:spcPts val="600"/>
              </a:spcAft>
              <a:buFont typeface="Wingdings" panose="05000000000000000000" pitchFamily="2" charset="2"/>
              <a:buChar char="v"/>
              <a:defRPr/>
            </a:pPr>
            <a:r>
              <a:rPr lang="en-US" sz="2400" b="1" dirty="0">
                <a:solidFill>
                  <a:srgbClr val="002060"/>
                </a:solidFill>
              </a:rPr>
              <a:t>Covered entity: </a:t>
            </a:r>
            <a:r>
              <a:rPr lang="en-US" sz="2400" dirty="0"/>
              <a:t>A health plan, clearinghouse, or health care provider who conducts financial and administrative transactions electronically</a:t>
            </a:r>
            <a:r>
              <a:rPr lang="en-US" sz="2000" dirty="0"/>
              <a:t> </a:t>
            </a:r>
            <a:r>
              <a:rPr lang="en-US" sz="2000" b="1" dirty="0">
                <a:solidFill>
                  <a:srgbClr val="FF0000"/>
                </a:solidFill>
              </a:rPr>
              <a:t>( i.e., </a:t>
            </a:r>
            <a:r>
              <a:rPr lang="en-US" sz="2000" b="1" dirty="0">
                <a:solidFill>
                  <a:srgbClr val="FF0000"/>
                </a:solidFill>
                <a:latin typeface="Arial" charset="0"/>
              </a:rPr>
              <a:t>bills for provision of services)</a:t>
            </a:r>
            <a:endParaRPr lang="en-US" sz="2000" b="1" dirty="0">
              <a:solidFill>
                <a:srgbClr val="FF0000"/>
              </a:solidFill>
            </a:endParaRPr>
          </a:p>
          <a:p>
            <a:pPr marL="342900" indent="-342900">
              <a:spcBef>
                <a:spcPts val="600"/>
              </a:spcBef>
              <a:spcAft>
                <a:spcPts val="600"/>
              </a:spcAft>
              <a:buFont typeface="Wingdings" panose="05000000000000000000" pitchFamily="2" charset="2"/>
              <a:buChar char="v"/>
              <a:defRPr/>
            </a:pPr>
            <a:r>
              <a:rPr lang="en-US" sz="2400" b="1" dirty="0">
                <a:solidFill>
                  <a:srgbClr val="002060"/>
                </a:solidFill>
              </a:rPr>
              <a:t>Protected Health Information (PHI): </a:t>
            </a:r>
            <a:r>
              <a:rPr lang="en-US" sz="2400" dirty="0"/>
              <a:t>Individually identifiable health information transmitted or maintained by covered entities </a:t>
            </a:r>
          </a:p>
          <a:p>
            <a:pPr marL="344488" indent="-344488">
              <a:spcBef>
                <a:spcPts val="600"/>
              </a:spcBef>
              <a:spcAft>
                <a:spcPts val="600"/>
              </a:spcAft>
              <a:buFont typeface="Wingdings" panose="05000000000000000000" pitchFamily="2" charset="2"/>
              <a:buChar char="v"/>
              <a:defRPr/>
            </a:pPr>
            <a:r>
              <a:rPr lang="en-US" sz="2400" b="1" dirty="0">
                <a:solidFill>
                  <a:srgbClr val="002060"/>
                </a:solidFill>
              </a:rPr>
              <a:t>Sharing information</a:t>
            </a:r>
          </a:p>
          <a:p>
            <a:pPr marL="801688" lvl="1" indent="-344488">
              <a:spcBef>
                <a:spcPts val="600"/>
              </a:spcBef>
              <a:spcAft>
                <a:spcPts val="600"/>
              </a:spcAft>
              <a:buFont typeface="Wingdings" panose="05000000000000000000" pitchFamily="2" charset="2"/>
              <a:buChar char="v"/>
              <a:defRPr/>
            </a:pPr>
            <a:r>
              <a:rPr lang="en-US" sz="2000" dirty="0"/>
              <a:t>Signed consent required to use PHI for marketing or research</a:t>
            </a:r>
          </a:p>
          <a:p>
            <a:pPr marL="801688" lvl="1" indent="-344488">
              <a:spcBef>
                <a:spcPts val="600"/>
              </a:spcBef>
              <a:spcAft>
                <a:spcPts val="600"/>
              </a:spcAft>
              <a:buFont typeface="Wingdings" panose="05000000000000000000" pitchFamily="2" charset="2"/>
              <a:buChar char="v"/>
              <a:defRPr/>
            </a:pPr>
            <a:r>
              <a:rPr lang="en-US" sz="2000" dirty="0"/>
              <a:t>Signed consent is NOT required:</a:t>
            </a:r>
          </a:p>
          <a:p>
            <a:pPr marL="1258888" lvl="2" indent="-344488">
              <a:spcBef>
                <a:spcPts val="600"/>
              </a:spcBef>
              <a:spcAft>
                <a:spcPts val="600"/>
              </a:spcAft>
              <a:buFont typeface="Wingdings" panose="05000000000000000000" pitchFamily="2" charset="2"/>
              <a:buChar char="v"/>
              <a:defRPr/>
            </a:pPr>
            <a:r>
              <a:rPr lang="en-US" dirty="0"/>
              <a:t>For health providers to exchange information for treatment, payment, health care operations.</a:t>
            </a:r>
          </a:p>
          <a:p>
            <a:pPr marL="1258888" lvl="2" indent="-344488">
              <a:spcBef>
                <a:spcPts val="600"/>
              </a:spcBef>
              <a:spcAft>
                <a:spcPts val="600"/>
              </a:spcAft>
              <a:buFont typeface="Wingdings" panose="05000000000000000000" pitchFamily="2" charset="2"/>
              <a:buChar char="v"/>
              <a:defRPr/>
            </a:pPr>
            <a:r>
              <a:rPr lang="en-US" dirty="0"/>
              <a:t>To share information for Public Health purposes</a:t>
            </a:r>
          </a:p>
          <a:p>
            <a:pPr marL="801688" lvl="1" indent="-344488">
              <a:spcBef>
                <a:spcPts val="600"/>
              </a:spcBef>
              <a:spcAft>
                <a:spcPts val="600"/>
              </a:spcAft>
              <a:buFont typeface="Wingdings" panose="05000000000000000000" pitchFamily="2" charset="2"/>
              <a:buChar char="v"/>
              <a:defRPr/>
            </a:pPr>
            <a:r>
              <a:rPr lang="en-US" sz="2000" dirty="0"/>
              <a:t>Providers must keep a record of information that is shared </a:t>
            </a:r>
          </a:p>
          <a:p>
            <a:endParaRPr lang="en-US" dirty="0"/>
          </a:p>
        </p:txBody>
      </p:sp>
    </p:spTree>
    <p:extLst>
      <p:ext uri="{BB962C8B-B14F-4D97-AF65-F5344CB8AC3E}">
        <p14:creationId xmlns:p14="http://schemas.microsoft.com/office/powerpoint/2010/main" val="799849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646AE-7CCF-4F0D-833C-1575406749FD}"/>
              </a:ext>
            </a:extLst>
          </p:cNvPr>
          <p:cNvSpPr>
            <a:spLocks noGrp="1"/>
          </p:cNvSpPr>
          <p:nvPr>
            <p:ph type="title"/>
          </p:nvPr>
        </p:nvSpPr>
        <p:spPr/>
        <p:txBody>
          <a:bodyPr/>
          <a:lstStyle/>
          <a:p>
            <a:r>
              <a:rPr lang="en-US" altLang="en-US" sz="3600"/>
              <a:t>State laws, regulations, and practices:</a:t>
            </a:r>
            <a:br>
              <a:rPr lang="en-US" altLang="en-US" sz="4400"/>
            </a:br>
            <a:endParaRPr lang="en-US"/>
          </a:p>
        </p:txBody>
      </p:sp>
      <p:sp>
        <p:nvSpPr>
          <p:cNvPr id="3" name="Content Placeholder 2">
            <a:extLst>
              <a:ext uri="{FF2B5EF4-FFF2-40B4-BE49-F238E27FC236}">
                <a16:creationId xmlns:a16="http://schemas.microsoft.com/office/drawing/2014/main" id="{BDEEFF3B-116C-4164-98F3-AEE4604135D0}"/>
              </a:ext>
            </a:extLst>
          </p:cNvPr>
          <p:cNvSpPr>
            <a:spLocks noGrp="1"/>
          </p:cNvSpPr>
          <p:nvPr>
            <p:ph idx="1"/>
          </p:nvPr>
        </p:nvSpPr>
        <p:spPr/>
        <p:txBody>
          <a:bodyPr/>
          <a:lstStyle/>
          <a:p>
            <a:pPr marL="742950" lvl="1" indent="-457200">
              <a:spcBef>
                <a:spcPct val="0"/>
              </a:spcBef>
              <a:spcAft>
                <a:spcPts val="1800"/>
              </a:spcAft>
              <a:buFont typeface="Wingdings" panose="05000000000000000000" pitchFamily="2" charset="2"/>
              <a:buChar char="v"/>
            </a:pPr>
            <a:r>
              <a:rPr lang="en-US" altLang="en-US" sz="3200" b="0"/>
              <a:t>Can provide</a:t>
            </a:r>
            <a:r>
              <a:rPr lang="en-US" altLang="en-US" sz="3200" b="0">
                <a:solidFill>
                  <a:srgbClr val="FF0000"/>
                </a:solidFill>
              </a:rPr>
              <a:t> MORE </a:t>
            </a:r>
            <a:r>
              <a:rPr lang="en-US" altLang="en-US" sz="3200" b="0"/>
              <a:t>privacy protections, but not less </a:t>
            </a:r>
            <a:r>
              <a:rPr lang="en-US" altLang="en-US" sz="2400" b="0"/>
              <a:t>(i.e., state laws seldom, if ever, enable sharing of education and health related information that is not already allowed under HIPAA, FERPA and/or Part C)</a:t>
            </a:r>
          </a:p>
          <a:p>
            <a:pPr marL="742950" lvl="1" indent="-457200">
              <a:spcBef>
                <a:spcPct val="0"/>
              </a:spcBef>
              <a:spcAft>
                <a:spcPts val="1800"/>
              </a:spcAft>
              <a:buFont typeface="Wingdings" panose="05000000000000000000" pitchFamily="2" charset="2"/>
              <a:buChar char="v"/>
            </a:pPr>
            <a:r>
              <a:rPr lang="en-US" altLang="en-US" sz="3200" b="0"/>
              <a:t>Can encourage (or discourage) reporting</a:t>
            </a:r>
            <a:endParaRPr lang="en-US" altLang="en-US" sz="3000" b="0"/>
          </a:p>
          <a:p>
            <a:endParaRPr lang="en-US"/>
          </a:p>
        </p:txBody>
      </p:sp>
    </p:spTree>
    <p:extLst>
      <p:ext uri="{BB962C8B-B14F-4D97-AF65-F5344CB8AC3E}">
        <p14:creationId xmlns:p14="http://schemas.microsoft.com/office/powerpoint/2010/main" val="521632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B2CD-7F04-493D-8868-C06D53BE4783}"/>
              </a:ext>
            </a:extLst>
          </p:cNvPr>
          <p:cNvSpPr>
            <a:spLocks noGrp="1"/>
          </p:cNvSpPr>
          <p:nvPr>
            <p:ph type="title"/>
          </p:nvPr>
        </p:nvSpPr>
        <p:spPr/>
        <p:txBody>
          <a:bodyPr>
            <a:normAutofit/>
          </a:bodyPr>
          <a:lstStyle/>
          <a:p>
            <a:r>
              <a:rPr lang="en-US" altLang="en-US" sz="3600"/>
              <a:t>Impact of Federal Privacy Regulations on:</a:t>
            </a:r>
            <a:endParaRPr lang="en-US" sz="3600"/>
          </a:p>
        </p:txBody>
      </p:sp>
      <p:sp>
        <p:nvSpPr>
          <p:cNvPr id="3" name="Content Placeholder 2">
            <a:extLst>
              <a:ext uri="{FF2B5EF4-FFF2-40B4-BE49-F238E27FC236}">
                <a16:creationId xmlns:a16="http://schemas.microsoft.com/office/drawing/2014/main" id="{ED1CF518-4037-4C1F-BAFD-B4DDF826E270}"/>
              </a:ext>
            </a:extLst>
          </p:cNvPr>
          <p:cNvSpPr>
            <a:spLocks noGrp="1"/>
          </p:cNvSpPr>
          <p:nvPr>
            <p:ph idx="1"/>
          </p:nvPr>
        </p:nvSpPr>
        <p:spPr/>
        <p:txBody>
          <a:bodyPr/>
          <a:lstStyle/>
          <a:p>
            <a:pPr>
              <a:spcBef>
                <a:spcPct val="0"/>
              </a:spcBef>
              <a:spcAft>
                <a:spcPts val="2400"/>
              </a:spcAft>
              <a:buFont typeface="Wingdings" pitchFamily="2" charset="2"/>
              <a:buChar char="Ø"/>
            </a:pPr>
            <a:r>
              <a:rPr lang="en-US" altLang="en-US" sz="2400" b="0" dirty="0"/>
              <a:t>Hearing Screening</a:t>
            </a:r>
          </a:p>
          <a:p>
            <a:pPr>
              <a:spcBef>
                <a:spcPct val="0"/>
              </a:spcBef>
              <a:spcAft>
                <a:spcPts val="2400"/>
              </a:spcAft>
              <a:buFont typeface="Wingdings" pitchFamily="2" charset="2"/>
              <a:buChar char="Ø"/>
            </a:pPr>
            <a:r>
              <a:rPr lang="en-US" altLang="en-US" sz="2400" b="0" dirty="0"/>
              <a:t>Diagnostic Evaluations</a:t>
            </a:r>
          </a:p>
          <a:p>
            <a:pPr>
              <a:spcBef>
                <a:spcPct val="0"/>
              </a:spcBef>
              <a:spcAft>
                <a:spcPts val="2400"/>
              </a:spcAft>
              <a:buFont typeface="Wingdings" pitchFamily="2" charset="2"/>
              <a:buChar char="Ø"/>
            </a:pPr>
            <a:r>
              <a:rPr lang="en-US" altLang="en-US" sz="2400" b="0" dirty="0"/>
              <a:t>Early Intervention</a:t>
            </a:r>
          </a:p>
          <a:p>
            <a:pPr>
              <a:spcBef>
                <a:spcPct val="0"/>
              </a:spcBef>
              <a:spcAft>
                <a:spcPts val="2400"/>
              </a:spcAft>
              <a:buFont typeface="Wingdings" pitchFamily="2" charset="2"/>
              <a:buChar char="Ø"/>
            </a:pPr>
            <a:r>
              <a:rPr lang="en-US" altLang="en-US" sz="2400" b="0" dirty="0"/>
              <a:t>Linkages with Medical Home and other health care providers</a:t>
            </a:r>
          </a:p>
          <a:p>
            <a:pPr>
              <a:spcBef>
                <a:spcPct val="0"/>
              </a:spcBef>
              <a:spcAft>
                <a:spcPts val="2400"/>
              </a:spcAft>
              <a:buFont typeface="Wingdings" pitchFamily="2" charset="2"/>
              <a:buChar char="Ø"/>
            </a:pPr>
            <a:r>
              <a:rPr lang="en-US" altLang="en-US" sz="2400" b="0" dirty="0"/>
              <a:t>Family Support programs</a:t>
            </a:r>
            <a:endParaRPr lang="en-US" dirty="0"/>
          </a:p>
        </p:txBody>
      </p:sp>
    </p:spTree>
    <p:extLst>
      <p:ext uri="{BB962C8B-B14F-4D97-AF65-F5344CB8AC3E}">
        <p14:creationId xmlns:p14="http://schemas.microsoft.com/office/powerpoint/2010/main" val="2488911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8BD7E-20D9-45F1-9FEE-1463CC5F1FE4}"/>
              </a:ext>
            </a:extLst>
          </p:cNvPr>
          <p:cNvSpPr>
            <a:spLocks noGrp="1"/>
          </p:cNvSpPr>
          <p:nvPr>
            <p:ph type="title"/>
          </p:nvPr>
        </p:nvSpPr>
        <p:spPr/>
        <p:txBody>
          <a:bodyPr>
            <a:normAutofit/>
          </a:bodyPr>
          <a:lstStyle/>
          <a:p>
            <a:r>
              <a:rPr lang="en-US" altLang="en-US" sz="3600"/>
              <a:t>Federal Privacy Regulations Related to:</a:t>
            </a:r>
            <a:br>
              <a:rPr lang="en-US" altLang="en-US" sz="3600"/>
            </a:br>
            <a:r>
              <a:rPr lang="en-US" altLang="en-US" sz="3600"/>
              <a:t>Hearing Screening</a:t>
            </a:r>
            <a:endParaRPr lang="en-US" sz="3600"/>
          </a:p>
        </p:txBody>
      </p:sp>
      <p:sp>
        <p:nvSpPr>
          <p:cNvPr id="3" name="Content Placeholder 2">
            <a:extLst>
              <a:ext uri="{FF2B5EF4-FFF2-40B4-BE49-F238E27FC236}">
                <a16:creationId xmlns:a16="http://schemas.microsoft.com/office/drawing/2014/main" id="{66C77311-CCF0-4034-A2ED-46FDF12B07CF}"/>
              </a:ext>
            </a:extLst>
          </p:cNvPr>
          <p:cNvSpPr>
            <a:spLocks noGrp="1"/>
          </p:cNvSpPr>
          <p:nvPr>
            <p:ph idx="1"/>
          </p:nvPr>
        </p:nvSpPr>
        <p:spPr>
          <a:xfrm>
            <a:off x="838200" y="1757779"/>
            <a:ext cx="10515600" cy="4419184"/>
          </a:xfrm>
        </p:spPr>
        <p:txBody>
          <a:bodyPr>
            <a:normAutofit fontScale="85000" lnSpcReduction="20000"/>
          </a:bodyPr>
          <a:lstStyle/>
          <a:p>
            <a:pPr>
              <a:spcBef>
                <a:spcPts val="600"/>
              </a:spcBef>
              <a:spcAft>
                <a:spcPts val="600"/>
              </a:spcAft>
              <a:buFont typeface="Wingdings" pitchFamily="2" charset="2"/>
              <a:buChar char="Ø"/>
            </a:pPr>
            <a:r>
              <a:rPr lang="en-US" altLang="en-US" dirty="0">
                <a:solidFill>
                  <a:srgbClr val="0070C0"/>
                </a:solidFill>
              </a:rPr>
              <a:t>HIPAA</a:t>
            </a:r>
          </a:p>
          <a:p>
            <a:pPr lvl="1">
              <a:spcBef>
                <a:spcPts val="600"/>
              </a:spcBef>
              <a:spcAft>
                <a:spcPts val="600"/>
              </a:spcAft>
              <a:buFont typeface="Wingdings" panose="05000000000000000000" pitchFamily="2" charset="2"/>
              <a:buChar char="v"/>
            </a:pPr>
            <a:r>
              <a:rPr lang="en-US" altLang="en-US" sz="2000" dirty="0"/>
              <a:t>Written consent NOT needed for hospitals and/or health care providers to share hearing screening information with EHDI programs, other health care providers and/or Part C, because screening information:</a:t>
            </a:r>
          </a:p>
          <a:p>
            <a:pPr lvl="2">
              <a:spcBef>
                <a:spcPts val="600"/>
              </a:spcBef>
              <a:spcAft>
                <a:spcPts val="600"/>
              </a:spcAft>
              <a:buFont typeface="Wingdings" panose="05000000000000000000" pitchFamily="2" charset="2"/>
              <a:buChar char="v"/>
            </a:pPr>
            <a:r>
              <a:rPr lang="en-US" altLang="en-US" dirty="0"/>
              <a:t>Is needed for public health activities (e.g., surveillance,  program improvement, </a:t>
            </a:r>
            <a:r>
              <a:rPr lang="en-US" altLang="en-US" dirty="0" err="1"/>
              <a:t>etc</a:t>
            </a:r>
            <a:r>
              <a:rPr lang="en-US" altLang="en-US" dirty="0"/>
              <a:t>)</a:t>
            </a:r>
          </a:p>
          <a:p>
            <a:pPr lvl="2">
              <a:spcBef>
                <a:spcPts val="600"/>
              </a:spcBef>
              <a:spcAft>
                <a:spcPts val="600"/>
              </a:spcAft>
              <a:buFont typeface="Wingdings" panose="05000000000000000000" pitchFamily="2" charset="2"/>
              <a:buChar char="v"/>
            </a:pPr>
            <a:r>
              <a:rPr lang="en-US" altLang="en-US" dirty="0"/>
              <a:t>Is needed for facilitating ongoing health care</a:t>
            </a:r>
          </a:p>
          <a:p>
            <a:pPr lvl="1">
              <a:spcBef>
                <a:spcPts val="600"/>
              </a:spcBef>
              <a:spcAft>
                <a:spcPts val="600"/>
              </a:spcAft>
              <a:buFont typeface="Wingdings" panose="05000000000000000000" pitchFamily="2" charset="2"/>
              <a:buChar char="v"/>
            </a:pPr>
            <a:r>
              <a:rPr lang="en-US" altLang="en-US" sz="2000" dirty="0"/>
              <a:t>Documentation required whenever information is shared </a:t>
            </a:r>
          </a:p>
          <a:p>
            <a:pPr>
              <a:spcBef>
                <a:spcPts val="600"/>
              </a:spcBef>
              <a:spcAft>
                <a:spcPts val="600"/>
              </a:spcAft>
              <a:buFont typeface="Wingdings" pitchFamily="2" charset="2"/>
              <a:buChar char="Ø"/>
            </a:pPr>
            <a:r>
              <a:rPr lang="en-US" altLang="en-US" dirty="0">
                <a:solidFill>
                  <a:srgbClr val="0070C0"/>
                </a:solidFill>
              </a:rPr>
              <a:t>FERPA</a:t>
            </a:r>
          </a:p>
          <a:p>
            <a:pPr lvl="1">
              <a:spcBef>
                <a:spcPts val="600"/>
              </a:spcBef>
              <a:spcAft>
                <a:spcPts val="600"/>
              </a:spcAft>
              <a:buFont typeface="Wingdings" panose="05000000000000000000" pitchFamily="2" charset="2"/>
              <a:buChar char="v"/>
            </a:pPr>
            <a:r>
              <a:rPr lang="en-US" altLang="en-US" sz="2000" dirty="0"/>
              <a:t>Does not apply until children are enrolled in programs that receive federal education funding.</a:t>
            </a:r>
          </a:p>
          <a:p>
            <a:pPr>
              <a:spcBef>
                <a:spcPts val="600"/>
              </a:spcBef>
              <a:spcAft>
                <a:spcPts val="600"/>
              </a:spcAft>
              <a:buFont typeface="Wingdings" pitchFamily="2" charset="2"/>
              <a:buChar char="Ø"/>
            </a:pPr>
            <a:r>
              <a:rPr lang="en-US" altLang="en-US" dirty="0">
                <a:solidFill>
                  <a:srgbClr val="0070C0"/>
                </a:solidFill>
              </a:rPr>
              <a:t>Part C Privacy Regulations</a:t>
            </a:r>
          </a:p>
          <a:p>
            <a:pPr lvl="1">
              <a:spcBef>
                <a:spcPts val="600"/>
              </a:spcBef>
              <a:spcAft>
                <a:spcPts val="600"/>
              </a:spcAft>
              <a:buFont typeface="Wingdings" panose="05000000000000000000" pitchFamily="2" charset="2"/>
              <a:buChar char="v"/>
            </a:pPr>
            <a:r>
              <a:rPr lang="en-US" altLang="en-US" sz="2000" dirty="0"/>
              <a:t>Does not apply until children are referred to Part C</a:t>
            </a:r>
          </a:p>
          <a:p>
            <a:pPr lvl="1">
              <a:spcBef>
                <a:spcPts val="600"/>
              </a:spcBef>
              <a:spcAft>
                <a:spcPts val="600"/>
              </a:spcAft>
              <a:buFont typeface="Wingdings" panose="05000000000000000000" pitchFamily="2" charset="2"/>
              <a:buChar char="v"/>
            </a:pPr>
            <a:r>
              <a:rPr lang="en-US" altLang="en-US" sz="2000" dirty="0"/>
              <a:t>Once children are referred to Part C, any information possessed by the Part C cannot be shared with </a:t>
            </a:r>
            <a:r>
              <a:rPr lang="en-US" altLang="en-US" sz="2000" dirty="0">
                <a:solidFill>
                  <a:srgbClr val="FF0000"/>
                </a:solidFill>
              </a:rPr>
              <a:t>non-participating</a:t>
            </a:r>
            <a:r>
              <a:rPr lang="en-US" altLang="en-US" sz="2000" dirty="0"/>
              <a:t> entities without written consent</a:t>
            </a:r>
          </a:p>
          <a:p>
            <a:endParaRPr lang="en-US" dirty="0"/>
          </a:p>
        </p:txBody>
      </p:sp>
    </p:spTree>
    <p:extLst>
      <p:ext uri="{BB962C8B-B14F-4D97-AF65-F5344CB8AC3E}">
        <p14:creationId xmlns:p14="http://schemas.microsoft.com/office/powerpoint/2010/main" val="854664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46C98-5E0E-413F-93A9-2F8B2D84D066}"/>
              </a:ext>
            </a:extLst>
          </p:cNvPr>
          <p:cNvSpPr>
            <a:spLocks noGrp="1"/>
          </p:cNvSpPr>
          <p:nvPr>
            <p:ph type="title"/>
          </p:nvPr>
        </p:nvSpPr>
        <p:spPr/>
        <p:txBody>
          <a:bodyPr>
            <a:normAutofit/>
          </a:bodyPr>
          <a:lstStyle/>
          <a:p>
            <a:r>
              <a:rPr lang="en-US" altLang="en-US" sz="3600"/>
              <a:t>Federal Privacy Regulations Related to:</a:t>
            </a:r>
            <a:r>
              <a:rPr lang="en-US" altLang="en-US" sz="3600">
                <a:solidFill>
                  <a:srgbClr val="0070C0"/>
                </a:solidFill>
              </a:rPr>
              <a:t> </a:t>
            </a:r>
            <a:r>
              <a:rPr lang="en-US" altLang="en-US" sz="3600"/>
              <a:t>Diagnostic Evaluations</a:t>
            </a:r>
            <a:endParaRPr lang="en-US" sz="3600"/>
          </a:p>
        </p:txBody>
      </p:sp>
      <p:sp>
        <p:nvSpPr>
          <p:cNvPr id="3" name="Content Placeholder 2">
            <a:extLst>
              <a:ext uri="{FF2B5EF4-FFF2-40B4-BE49-F238E27FC236}">
                <a16:creationId xmlns:a16="http://schemas.microsoft.com/office/drawing/2014/main" id="{0BB198C0-0AC5-4076-BC8A-0C1086946293}"/>
              </a:ext>
            </a:extLst>
          </p:cNvPr>
          <p:cNvSpPr>
            <a:spLocks noGrp="1"/>
          </p:cNvSpPr>
          <p:nvPr>
            <p:ph idx="1"/>
          </p:nvPr>
        </p:nvSpPr>
        <p:spPr/>
        <p:txBody>
          <a:bodyPr/>
          <a:lstStyle/>
          <a:p>
            <a:pPr>
              <a:spcBef>
                <a:spcPts val="400"/>
              </a:spcBef>
              <a:spcAft>
                <a:spcPts val="400"/>
              </a:spcAft>
              <a:buFont typeface="Wingdings" pitchFamily="2" charset="2"/>
              <a:buChar char="Ø"/>
            </a:pPr>
            <a:r>
              <a:rPr lang="en-US" altLang="en-US" dirty="0">
                <a:solidFill>
                  <a:srgbClr val="002060"/>
                </a:solidFill>
              </a:rPr>
              <a:t>HIPAA</a:t>
            </a:r>
          </a:p>
          <a:p>
            <a:pPr lvl="1">
              <a:spcBef>
                <a:spcPts val="400"/>
              </a:spcBef>
              <a:spcAft>
                <a:spcPts val="400"/>
              </a:spcAft>
              <a:buFont typeface="Wingdings" panose="05000000000000000000" pitchFamily="2" charset="2"/>
              <a:buChar char="v"/>
            </a:pPr>
            <a:r>
              <a:rPr lang="en-US" altLang="en-US" sz="2000" dirty="0"/>
              <a:t>Written consent NOT needed for health care providers to share Dx info with EHDI programs, other health care providers, and/or Part C, because such information:</a:t>
            </a:r>
          </a:p>
          <a:p>
            <a:pPr lvl="2">
              <a:spcBef>
                <a:spcPts val="400"/>
              </a:spcBef>
              <a:spcAft>
                <a:spcPts val="400"/>
              </a:spcAft>
              <a:buFont typeface="Wingdings" panose="05000000000000000000" pitchFamily="2" charset="2"/>
              <a:buChar char="v"/>
            </a:pPr>
            <a:r>
              <a:rPr lang="en-US" altLang="en-US" dirty="0"/>
              <a:t>Is needed for public health activities </a:t>
            </a:r>
          </a:p>
          <a:p>
            <a:pPr lvl="2">
              <a:spcBef>
                <a:spcPts val="400"/>
              </a:spcBef>
              <a:spcAft>
                <a:spcPts val="400"/>
              </a:spcAft>
              <a:buFont typeface="Wingdings" panose="05000000000000000000" pitchFamily="2" charset="2"/>
              <a:buChar char="v"/>
            </a:pPr>
            <a:r>
              <a:rPr lang="en-US" altLang="en-US" dirty="0"/>
              <a:t>Is needed for facilitating ongoing health care</a:t>
            </a:r>
            <a:r>
              <a:rPr lang="en-US" altLang="en-US" sz="2000" dirty="0"/>
              <a:t>				</a:t>
            </a:r>
          </a:p>
          <a:p>
            <a:pPr>
              <a:spcBef>
                <a:spcPts val="400"/>
              </a:spcBef>
              <a:spcAft>
                <a:spcPts val="400"/>
              </a:spcAft>
              <a:buFont typeface="Wingdings" pitchFamily="2" charset="2"/>
              <a:buChar char="Ø"/>
            </a:pPr>
            <a:r>
              <a:rPr lang="en-US" altLang="en-US" dirty="0">
                <a:solidFill>
                  <a:srgbClr val="002060"/>
                </a:solidFill>
              </a:rPr>
              <a:t>FERPA</a:t>
            </a:r>
          </a:p>
          <a:p>
            <a:pPr lvl="1">
              <a:spcBef>
                <a:spcPts val="400"/>
              </a:spcBef>
              <a:spcAft>
                <a:spcPts val="400"/>
              </a:spcAft>
              <a:buFont typeface="Wingdings" panose="05000000000000000000" pitchFamily="2" charset="2"/>
              <a:buChar char="v"/>
            </a:pPr>
            <a:r>
              <a:rPr lang="en-US" altLang="en-US" sz="2000" dirty="0"/>
              <a:t>Written consent required for education agencies to share individual Dx info with non-participating entities (except for “honor roll” exception).</a:t>
            </a:r>
          </a:p>
          <a:p>
            <a:pPr>
              <a:spcBef>
                <a:spcPts val="400"/>
              </a:spcBef>
              <a:spcAft>
                <a:spcPts val="400"/>
              </a:spcAft>
              <a:buFont typeface="Wingdings" pitchFamily="2" charset="2"/>
              <a:buChar char="Ø"/>
            </a:pPr>
            <a:r>
              <a:rPr lang="en-US" altLang="en-US" dirty="0">
                <a:solidFill>
                  <a:srgbClr val="002060"/>
                </a:solidFill>
              </a:rPr>
              <a:t>Part C Privacy Regulations</a:t>
            </a:r>
          </a:p>
          <a:p>
            <a:pPr lvl="1">
              <a:spcBef>
                <a:spcPts val="400"/>
              </a:spcBef>
              <a:spcAft>
                <a:spcPts val="400"/>
              </a:spcAft>
              <a:buFont typeface="Wingdings" panose="05000000000000000000" pitchFamily="2" charset="2"/>
              <a:buChar char="v"/>
            </a:pPr>
            <a:r>
              <a:rPr lang="en-US" altLang="en-US" sz="2000" dirty="0"/>
              <a:t>Written consent required to share individual Dx info with non-participating entities</a:t>
            </a:r>
            <a:endParaRPr lang="en-US" altLang="en-US" sz="1600" dirty="0"/>
          </a:p>
          <a:p>
            <a:pPr marL="0" indent="0">
              <a:buNone/>
            </a:pPr>
            <a:endParaRPr lang="en-US" dirty="0"/>
          </a:p>
        </p:txBody>
      </p:sp>
    </p:spTree>
    <p:extLst>
      <p:ext uri="{BB962C8B-B14F-4D97-AF65-F5344CB8AC3E}">
        <p14:creationId xmlns:p14="http://schemas.microsoft.com/office/powerpoint/2010/main" val="1992766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1A727-4362-4255-8642-8BDBFD0D9D27}"/>
              </a:ext>
            </a:extLst>
          </p:cNvPr>
          <p:cNvSpPr>
            <a:spLocks noGrp="1"/>
          </p:cNvSpPr>
          <p:nvPr>
            <p:ph type="title"/>
          </p:nvPr>
        </p:nvSpPr>
        <p:spPr/>
        <p:txBody>
          <a:bodyPr>
            <a:normAutofit/>
          </a:bodyPr>
          <a:lstStyle/>
          <a:p>
            <a:r>
              <a:rPr lang="en-US" altLang="en-US" sz="3600"/>
              <a:t>Recommended Strategies</a:t>
            </a:r>
            <a:endParaRPr lang="en-US" sz="3600"/>
          </a:p>
        </p:txBody>
      </p:sp>
      <p:sp>
        <p:nvSpPr>
          <p:cNvPr id="3" name="Content Placeholder 2">
            <a:extLst>
              <a:ext uri="{FF2B5EF4-FFF2-40B4-BE49-F238E27FC236}">
                <a16:creationId xmlns:a16="http://schemas.microsoft.com/office/drawing/2014/main" id="{96103856-8213-436D-8CF1-971EFFBC3FB5}"/>
              </a:ext>
            </a:extLst>
          </p:cNvPr>
          <p:cNvSpPr>
            <a:spLocks noGrp="1"/>
          </p:cNvSpPr>
          <p:nvPr>
            <p:ph idx="1"/>
          </p:nvPr>
        </p:nvSpPr>
        <p:spPr>
          <a:xfrm>
            <a:off x="838199" y="1825625"/>
            <a:ext cx="10932459" cy="4351338"/>
          </a:xfrm>
        </p:spPr>
        <p:txBody>
          <a:bodyPr>
            <a:normAutofit fontScale="92500" lnSpcReduction="10000"/>
          </a:bodyPr>
          <a:lstStyle/>
          <a:p>
            <a:pPr marL="457200" indent="-457200">
              <a:spcBef>
                <a:spcPts val="600"/>
              </a:spcBef>
              <a:spcAft>
                <a:spcPts val="600"/>
              </a:spcAft>
              <a:buFont typeface="+mj-lt"/>
              <a:buAutoNum type="arabicPeriod"/>
              <a:defRPr/>
            </a:pPr>
            <a:r>
              <a:rPr lang="en-US" sz="2400" dirty="0"/>
              <a:t>Well informed families who are given own copies of consents and medical/educational records to share as needed</a:t>
            </a:r>
          </a:p>
          <a:p>
            <a:pPr marL="457200" indent="-457200">
              <a:spcBef>
                <a:spcPts val="600"/>
              </a:spcBef>
              <a:spcAft>
                <a:spcPts val="600"/>
              </a:spcAft>
              <a:buFont typeface="+mj-lt"/>
              <a:buAutoNum type="arabicPeriod"/>
              <a:defRPr/>
            </a:pPr>
            <a:r>
              <a:rPr lang="en-US" sz="2400" dirty="0"/>
              <a:t>Coordinated consent forms (and training) so that a single signature gives permission to share info with </a:t>
            </a:r>
            <a:r>
              <a:rPr lang="en-US" dirty="0"/>
              <a:t>various</a:t>
            </a:r>
            <a:r>
              <a:rPr lang="en-US" sz="2400" dirty="0"/>
              <a:t> of providers. </a:t>
            </a:r>
          </a:p>
          <a:p>
            <a:pPr marL="914400" lvl="1" indent="-457200">
              <a:spcBef>
                <a:spcPts val="600"/>
              </a:spcBef>
              <a:spcAft>
                <a:spcPts val="600"/>
              </a:spcAft>
              <a:buFont typeface="Wingdings" pitchFamily="2" charset="2"/>
              <a:buChar char="ü"/>
              <a:defRPr/>
            </a:pPr>
            <a:r>
              <a:rPr lang="en-US" sz="2000" dirty="0"/>
              <a:t>Ideally, consent would be obtained when child does not pass newborn hearing screening</a:t>
            </a:r>
          </a:p>
          <a:p>
            <a:pPr marL="457200" indent="-457200">
              <a:spcBef>
                <a:spcPts val="600"/>
              </a:spcBef>
              <a:spcAft>
                <a:spcPts val="600"/>
              </a:spcAft>
              <a:buFont typeface="+mj-lt"/>
              <a:buAutoNum type="arabicPeriod"/>
              <a:defRPr/>
            </a:pPr>
            <a:r>
              <a:rPr lang="en-US" sz="2400" dirty="0"/>
              <a:t>Memoranda of Agreement (MOA’s) among EHDI, Part C, Family Support Programs and others</a:t>
            </a:r>
          </a:p>
          <a:p>
            <a:pPr marL="457200" indent="-457200">
              <a:spcBef>
                <a:spcPts val="600"/>
              </a:spcBef>
              <a:spcAft>
                <a:spcPts val="600"/>
              </a:spcAft>
              <a:buFont typeface="+mj-lt"/>
              <a:buAutoNum type="arabicPeriod"/>
              <a:defRPr/>
            </a:pPr>
            <a:r>
              <a:rPr lang="en-US" sz="2400" dirty="0"/>
              <a:t>Designation of  “participating entities ” as part of Part C system. </a:t>
            </a:r>
          </a:p>
          <a:p>
            <a:pPr marL="914400" lvl="1" indent="-457200">
              <a:spcBef>
                <a:spcPts val="600"/>
              </a:spcBef>
              <a:spcAft>
                <a:spcPts val="600"/>
              </a:spcAft>
              <a:buFont typeface="Wingdings" pitchFamily="2" charset="2"/>
              <a:buChar char="ü"/>
              <a:defRPr/>
            </a:pPr>
            <a:r>
              <a:rPr lang="en-US" sz="2000" dirty="0"/>
              <a:t>Inclusion in Part C State plan</a:t>
            </a:r>
          </a:p>
          <a:p>
            <a:pPr marL="914400" lvl="1" indent="-457200">
              <a:spcBef>
                <a:spcPts val="600"/>
              </a:spcBef>
              <a:spcAft>
                <a:spcPts val="600"/>
              </a:spcAft>
              <a:buFont typeface="Wingdings" pitchFamily="2" charset="2"/>
              <a:buChar char="ü"/>
              <a:defRPr/>
            </a:pPr>
            <a:r>
              <a:rPr lang="en-US" sz="2000" dirty="0"/>
              <a:t>Memoranda of Agreement and inclusion in Part C State Plan</a:t>
            </a:r>
          </a:p>
          <a:p>
            <a:pPr marL="914400" lvl="1" indent="-457200">
              <a:spcBef>
                <a:spcPts val="600"/>
              </a:spcBef>
              <a:spcAft>
                <a:spcPts val="600"/>
              </a:spcAft>
              <a:buFont typeface="Wingdings" pitchFamily="2" charset="2"/>
              <a:buChar char="ü"/>
              <a:defRPr/>
            </a:pPr>
            <a:r>
              <a:rPr lang="en-US" sz="2000" dirty="0"/>
              <a:t>Clear responsibility for significant role in MULTIPLE components of Part C system (not just a “child find” provider)</a:t>
            </a:r>
          </a:p>
          <a:p>
            <a:endParaRPr lang="en-US" dirty="0"/>
          </a:p>
        </p:txBody>
      </p:sp>
    </p:spTree>
    <p:extLst>
      <p:ext uri="{BB962C8B-B14F-4D97-AF65-F5344CB8AC3E}">
        <p14:creationId xmlns:p14="http://schemas.microsoft.com/office/powerpoint/2010/main" val="367373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D3958B45-7D39-44CE-829A-F8A4D9FE8637}"/>
              </a:ext>
            </a:extLst>
          </p:cNvPr>
          <p:cNvSpPr>
            <a:spLocks noGrp="1"/>
          </p:cNvSpPr>
          <p:nvPr>
            <p:ph type="title"/>
          </p:nvPr>
        </p:nvSpPr>
        <p:spPr/>
        <p:txBody>
          <a:bodyPr>
            <a:normAutofit/>
          </a:bodyPr>
          <a:lstStyle/>
          <a:p>
            <a:pPr eaLnBrk="1" hangingPunct="1"/>
            <a:r>
              <a:rPr lang="en-US" altLang="en-US" sz="3600"/>
              <a:t>Recommended Strategies </a:t>
            </a:r>
            <a:r>
              <a:rPr lang="en-US" altLang="en-US" sz="3600" i="1"/>
              <a:t>(continued)</a:t>
            </a:r>
          </a:p>
        </p:txBody>
      </p:sp>
      <p:sp>
        <p:nvSpPr>
          <p:cNvPr id="38915" name="Content Placeholder 2">
            <a:extLst>
              <a:ext uri="{FF2B5EF4-FFF2-40B4-BE49-F238E27FC236}">
                <a16:creationId xmlns:a16="http://schemas.microsoft.com/office/drawing/2014/main" id="{0E0F8737-A666-4A81-9219-C4847A5DCD97}"/>
              </a:ext>
            </a:extLst>
          </p:cNvPr>
          <p:cNvSpPr>
            <a:spLocks noGrp="1"/>
          </p:cNvSpPr>
          <p:nvPr>
            <p:ph idx="1"/>
          </p:nvPr>
        </p:nvSpPr>
        <p:spPr>
          <a:xfrm>
            <a:off x="587828" y="2068497"/>
            <a:ext cx="11005456" cy="3427428"/>
          </a:xfrm>
        </p:spPr>
        <p:txBody>
          <a:bodyPr>
            <a:normAutofit/>
          </a:bodyPr>
          <a:lstStyle/>
          <a:p>
            <a:pPr marL="457200" indent="-457200">
              <a:spcBef>
                <a:spcPts val="600"/>
              </a:spcBef>
              <a:spcAft>
                <a:spcPts val="600"/>
              </a:spcAft>
              <a:buFont typeface="Calibri" panose="020F0502020204030204" pitchFamily="34" charset="0"/>
              <a:buAutoNum type="arabicPeriod" startAt="5"/>
            </a:pPr>
            <a:r>
              <a:rPr lang="en-US" altLang="en-US" sz="2400" dirty="0"/>
              <a:t>State laws that require reporting do not remove Federal privacy protections but may encourage better reporting</a:t>
            </a:r>
          </a:p>
          <a:p>
            <a:pPr marL="457200" indent="-457200">
              <a:spcBef>
                <a:spcPts val="600"/>
              </a:spcBef>
              <a:spcAft>
                <a:spcPts val="600"/>
              </a:spcAft>
              <a:buFont typeface="Calibri" panose="020F0502020204030204" pitchFamily="34" charset="0"/>
              <a:buAutoNum type="arabicPeriod" startAt="5"/>
            </a:pPr>
            <a:r>
              <a:rPr lang="en-US" altLang="en-US" dirty="0"/>
              <a:t>As part of  IFSP/IEP document, obtain </a:t>
            </a:r>
            <a:r>
              <a:rPr lang="en-US" altLang="en-US" sz="2400" dirty="0"/>
              <a:t>written permission from parents to share information with relevant agencies </a:t>
            </a:r>
          </a:p>
          <a:p>
            <a:pPr marL="457200" indent="-457200">
              <a:spcBef>
                <a:spcPts val="600"/>
              </a:spcBef>
              <a:spcAft>
                <a:spcPts val="600"/>
              </a:spcAft>
              <a:buFont typeface="Calibri" panose="020F0502020204030204" pitchFamily="34" charset="0"/>
              <a:buAutoNum type="arabicPeriod" startAt="5"/>
            </a:pPr>
            <a:r>
              <a:rPr lang="en-US" altLang="en-US" sz="2400" dirty="0"/>
              <a:t>Integrate computer-based public health information systems (e.g., immunization, blood-spot screening, hearing screening) and include info about services provided to children with special health care needs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8915">
                                            <p:txEl>
                                              <p:pRg st="0" end="0"/>
                                            </p:txEl>
                                          </p:spTgt>
                                        </p:tgtEl>
                                        <p:attrNameLst>
                                          <p:attrName>ppt_c</p:attrName>
                                        </p:attrNameLst>
                                      </p:cBhvr>
                                      <p:to>
                                        <a:srgbClr val="B2B2B2"/>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8915">
                                            <p:txEl>
                                              <p:pRg st="1" end="1"/>
                                            </p:txEl>
                                          </p:spTgt>
                                        </p:tgtEl>
                                        <p:attrNameLst>
                                          <p:attrName>ppt_c</p:attrName>
                                        </p:attrNameLst>
                                      </p:cBhvr>
                                      <p:to>
                                        <a:srgbClr val="B2B2B2"/>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91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8915">
                                            <p:txEl>
                                              <p:pRg st="2" end="2"/>
                                            </p:txEl>
                                          </p:spTgt>
                                        </p:tgtEl>
                                        <p:attrNameLst>
                                          <p:attrName>ppt_c</p:attrName>
                                        </p:attrNameLst>
                                      </p:cBhvr>
                                      <p:to>
                                        <a:srgbClr val="B2B2B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53DBD7-96F6-4119-AF23-1A8D73EE3FF5}"/>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latin typeface="+mj-lt"/>
                <a:ea typeface="+mj-ea"/>
                <a:cs typeface="+mj-cs"/>
              </a:rPr>
              <a:t>Break</a:t>
            </a:r>
          </a:p>
        </p:txBody>
      </p:sp>
      <p:cxnSp>
        <p:nvCxnSpPr>
          <p:cNvPr id="15"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7" descr="Espresso shot pouring into cup">
            <a:extLst>
              <a:ext uri="{FF2B5EF4-FFF2-40B4-BE49-F238E27FC236}">
                <a16:creationId xmlns:a16="http://schemas.microsoft.com/office/drawing/2014/main" id="{52247335-4041-48A1-8FAB-2BABE295671B}"/>
              </a:ext>
            </a:extLst>
          </p:cNvPr>
          <p:cNvPicPr>
            <a:picLocks noGrp="1" noChangeAspect="1"/>
          </p:cNvPicPr>
          <p:nvPr>
            <p:ph idx="1"/>
          </p:nvPr>
        </p:nvPicPr>
        <p:blipFill>
          <a:blip r:embed="rId2"/>
          <a:stretch>
            <a:fillRect/>
          </a:stretch>
        </p:blipFill>
        <p:spPr>
          <a:xfrm>
            <a:off x="396616" y="2604724"/>
            <a:ext cx="5455917" cy="3167898"/>
          </a:xfrm>
          <a:prstGeom prst="rect">
            <a:avLst/>
          </a:prstGeom>
        </p:spPr>
      </p:pic>
      <p:cxnSp>
        <p:nvCxnSpPr>
          <p:cNvPr id="17" name="Straight Connector 1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8" name="Picture 8" descr="People doing outdoor yoga">
            <a:extLst>
              <a:ext uri="{FF2B5EF4-FFF2-40B4-BE49-F238E27FC236}">
                <a16:creationId xmlns:a16="http://schemas.microsoft.com/office/drawing/2014/main" id="{AFA17513-0651-4E78-84C7-7CDDCE079C99}"/>
              </a:ext>
            </a:extLst>
          </p:cNvPr>
          <p:cNvPicPr>
            <a:picLocks noChangeAspect="1"/>
          </p:cNvPicPr>
          <p:nvPr/>
        </p:nvPicPr>
        <p:blipFill>
          <a:blip r:embed="rId3"/>
          <a:stretch>
            <a:fillRect/>
          </a:stretch>
        </p:blipFill>
        <p:spPr>
          <a:xfrm>
            <a:off x="6445073" y="2608134"/>
            <a:ext cx="5455917" cy="3170370"/>
          </a:xfrm>
          <a:prstGeom prst="rect">
            <a:avLst/>
          </a:prstGeom>
        </p:spPr>
      </p:pic>
    </p:spTree>
    <p:extLst>
      <p:ext uri="{BB962C8B-B14F-4D97-AF65-F5344CB8AC3E}">
        <p14:creationId xmlns:p14="http://schemas.microsoft.com/office/powerpoint/2010/main" val="2552336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C071-FAA4-42B4-83EF-588BF2946EA4}"/>
              </a:ext>
            </a:extLst>
          </p:cNvPr>
          <p:cNvSpPr>
            <a:spLocks noGrp="1"/>
          </p:cNvSpPr>
          <p:nvPr>
            <p:ph type="title"/>
          </p:nvPr>
        </p:nvSpPr>
        <p:spPr/>
        <p:txBody>
          <a:bodyPr/>
          <a:lstStyle/>
          <a:p>
            <a:r>
              <a:rPr lang="en-US" dirty="0"/>
              <a:t>State Participants</a:t>
            </a:r>
          </a:p>
        </p:txBody>
      </p:sp>
      <p:sp>
        <p:nvSpPr>
          <p:cNvPr id="3" name="Content Placeholder 2">
            <a:extLst>
              <a:ext uri="{FF2B5EF4-FFF2-40B4-BE49-F238E27FC236}">
                <a16:creationId xmlns:a16="http://schemas.microsoft.com/office/drawing/2014/main" id="{05D9BBBC-6CD6-4B8C-9577-A5B8F3BA53C4}"/>
              </a:ext>
            </a:extLst>
          </p:cNvPr>
          <p:cNvSpPr>
            <a:spLocks noGrp="1"/>
          </p:cNvSpPr>
          <p:nvPr>
            <p:ph sz="half" idx="1"/>
          </p:nvPr>
        </p:nvSpPr>
        <p:spPr>
          <a:xfrm>
            <a:off x="538480" y="1825625"/>
            <a:ext cx="5481320" cy="4351338"/>
          </a:xfrm>
        </p:spPr>
        <p:txBody>
          <a:bodyPr vert="horz" lIns="91440" tIns="45720" rIns="91440" bIns="45720" rtlCol="0" anchor="t">
            <a:normAutofit fontScale="92500" lnSpcReduction="10000"/>
          </a:bodyPr>
          <a:lstStyle/>
          <a:p>
            <a:pPr marL="0" indent="0">
              <a:buNone/>
            </a:pPr>
            <a:r>
              <a:rPr lang="en-US" sz="2600" b="1" i="0" dirty="0">
                <a:effectLst/>
                <a:latin typeface="Tahoma"/>
                <a:ea typeface="Tahoma"/>
                <a:cs typeface="Tahoma"/>
              </a:rPr>
              <a:t>	Wisconsin</a:t>
            </a:r>
          </a:p>
          <a:p>
            <a:r>
              <a:rPr lang="en-US" b="1" i="0" dirty="0">
                <a:effectLst/>
                <a:latin typeface="Tahoma"/>
                <a:ea typeface="Tahoma"/>
                <a:cs typeface="Tahoma"/>
              </a:rPr>
              <a:t>Elizabeth Seeliger</a:t>
            </a:r>
            <a:r>
              <a:rPr lang="en-US" dirty="0">
                <a:latin typeface="Tahoma"/>
                <a:ea typeface="Tahoma"/>
                <a:cs typeface="Tahoma"/>
              </a:rPr>
              <a:t>, </a:t>
            </a:r>
            <a:r>
              <a:rPr lang="en-US" dirty="0" err="1">
                <a:latin typeface="Tahoma"/>
                <a:ea typeface="Tahoma"/>
                <a:cs typeface="Tahoma"/>
              </a:rPr>
              <a:t>AuD</a:t>
            </a:r>
            <a:r>
              <a:rPr lang="en-US" dirty="0">
                <a:latin typeface="Tahoma"/>
                <a:ea typeface="Tahoma"/>
                <a:cs typeface="Tahoma"/>
              </a:rPr>
              <a:t>, IMH-E Program Director, Wisconsin Sound Beginnings</a:t>
            </a:r>
            <a:endParaRPr lang="en-US" dirty="0"/>
          </a:p>
          <a:p>
            <a:r>
              <a:rPr lang="en-US" b="1" i="0" dirty="0">
                <a:effectLst/>
                <a:latin typeface="Tahoma"/>
                <a:ea typeface="Tahoma"/>
                <a:cs typeface="Tahoma"/>
              </a:rPr>
              <a:t>Lori</a:t>
            </a:r>
            <a:r>
              <a:rPr lang="en-US" b="1" dirty="0">
                <a:latin typeface="Tahoma"/>
                <a:ea typeface="Tahoma"/>
                <a:cs typeface="Tahoma"/>
              </a:rPr>
              <a:t> Wittemann</a:t>
            </a:r>
            <a:r>
              <a:rPr lang="en-US" dirty="0">
                <a:latin typeface="Tahoma"/>
                <a:ea typeface="Tahoma"/>
                <a:cs typeface="Tahoma"/>
              </a:rPr>
              <a:t>, Children and Family Program Specialist--WI Birth to 3 Program, Special Education Coordinator--DHS School District, Bureau of Children’s Services, Dept. of Health Services</a:t>
            </a:r>
            <a:endParaRPr lang="en-US" dirty="0"/>
          </a:p>
          <a:p>
            <a:r>
              <a:rPr lang="en-US" b="1" dirty="0">
                <a:latin typeface="Tahoma"/>
                <a:ea typeface="Tahoma"/>
                <a:cs typeface="Tahoma"/>
              </a:rPr>
              <a:t>Christine </a:t>
            </a:r>
            <a:r>
              <a:rPr lang="en-US" b="1" dirty="0" err="1">
                <a:latin typeface="Tahoma"/>
                <a:ea typeface="Tahoma"/>
                <a:cs typeface="Tahoma"/>
              </a:rPr>
              <a:t>Kometer</a:t>
            </a:r>
            <a:r>
              <a:rPr lang="en-US" dirty="0">
                <a:latin typeface="Tahoma"/>
                <a:ea typeface="Tahoma"/>
                <a:cs typeface="Tahoma"/>
              </a:rPr>
              <a:t>, </a:t>
            </a:r>
            <a:r>
              <a:rPr lang="en-US" dirty="0" err="1">
                <a:latin typeface="Tahoma"/>
                <a:ea typeface="Tahoma"/>
                <a:cs typeface="Tahoma"/>
              </a:rPr>
              <a:t>M.Ed</a:t>
            </a:r>
            <a:r>
              <a:rPr lang="en-US" dirty="0">
                <a:latin typeface="Tahoma"/>
                <a:ea typeface="Tahoma"/>
                <a:cs typeface="Tahoma"/>
              </a:rPr>
              <a:t>, LSLS Cert </a:t>
            </a:r>
            <a:r>
              <a:rPr lang="en-US" dirty="0" err="1">
                <a:latin typeface="Tahoma"/>
                <a:ea typeface="Tahoma"/>
                <a:cs typeface="Tahoma"/>
              </a:rPr>
              <a:t>AVEd</a:t>
            </a:r>
            <a:r>
              <a:rPr lang="en-US" dirty="0">
                <a:latin typeface="Tahoma"/>
                <a:ea typeface="Tahoma"/>
                <a:cs typeface="Tahoma"/>
              </a:rPr>
              <a:t>, Early Intervention Coordinator, CESA #1 Wisconsin Sound Beginnings</a:t>
            </a:r>
          </a:p>
          <a:p>
            <a:pPr lvl="1"/>
            <a:endParaRPr lang="en-US" dirty="0"/>
          </a:p>
          <a:p>
            <a:endParaRPr lang="en-US" dirty="0"/>
          </a:p>
        </p:txBody>
      </p:sp>
      <p:sp>
        <p:nvSpPr>
          <p:cNvPr id="4" name="Content Placeholder 3">
            <a:extLst>
              <a:ext uri="{FF2B5EF4-FFF2-40B4-BE49-F238E27FC236}">
                <a16:creationId xmlns:a16="http://schemas.microsoft.com/office/drawing/2014/main" id="{30967946-597B-48D6-9BA9-FE61342DCCE8}"/>
              </a:ext>
            </a:extLst>
          </p:cNvPr>
          <p:cNvSpPr>
            <a:spLocks noGrp="1"/>
          </p:cNvSpPr>
          <p:nvPr>
            <p:ph sz="half" idx="2"/>
          </p:nvPr>
        </p:nvSpPr>
        <p:spPr>
          <a:xfrm>
            <a:off x="6329680" y="1825625"/>
            <a:ext cx="5323840" cy="4351338"/>
          </a:xfrm>
        </p:spPr>
        <p:txBody>
          <a:bodyPr vert="horz" lIns="91440" tIns="45720" rIns="91440" bIns="45720" rtlCol="0" anchor="t">
            <a:normAutofit fontScale="92500" lnSpcReduction="10000"/>
          </a:bodyPr>
          <a:lstStyle/>
          <a:p>
            <a:pPr marL="0" indent="0">
              <a:buNone/>
            </a:pPr>
            <a:r>
              <a:rPr lang="en-US" sz="2600" dirty="0"/>
              <a:t>	</a:t>
            </a:r>
            <a:r>
              <a:rPr lang="en-US" sz="2600" b="1" dirty="0"/>
              <a:t>Michigan</a:t>
            </a:r>
          </a:p>
          <a:p>
            <a:r>
              <a:rPr lang="en-US" b="1" dirty="0">
                <a:latin typeface="Tahoma"/>
                <a:ea typeface="Tahoma"/>
                <a:cs typeface="Tahoma"/>
              </a:rPr>
              <a:t>Colleen O’Connor</a:t>
            </a:r>
            <a:r>
              <a:rPr lang="en-US" dirty="0">
                <a:latin typeface="Tahoma"/>
                <a:ea typeface="Tahoma"/>
                <a:cs typeface="Tahoma"/>
              </a:rPr>
              <a:t>, Early On Consultant, Office of Great Start/Early Childhood Development and Family Education, Michigan Dept of Education</a:t>
            </a:r>
          </a:p>
          <a:p>
            <a:r>
              <a:rPr lang="en-US" b="1" dirty="0">
                <a:latin typeface="Tahoma"/>
                <a:ea typeface="Tahoma"/>
                <a:cs typeface="Tahoma"/>
              </a:rPr>
              <a:t>Michelle Garcia</a:t>
            </a:r>
            <a:r>
              <a:rPr lang="en-US" dirty="0">
                <a:latin typeface="Tahoma"/>
                <a:ea typeface="Tahoma"/>
                <a:cs typeface="Tahoma"/>
              </a:rPr>
              <a:t>, </a:t>
            </a:r>
            <a:r>
              <a:rPr lang="en-US" dirty="0" err="1">
                <a:latin typeface="Tahoma"/>
                <a:ea typeface="Tahoma"/>
                <a:cs typeface="Tahoma"/>
              </a:rPr>
              <a:t>Au.D</a:t>
            </a:r>
            <a:r>
              <a:rPr lang="en-US" dirty="0">
                <a:latin typeface="Tahoma"/>
                <a:ea typeface="Tahoma"/>
                <a:cs typeface="Tahoma"/>
              </a:rPr>
              <a:t>., CCC-A Follow-Up Consultant, Early Hearing Detection and Intervention Program</a:t>
            </a:r>
          </a:p>
          <a:p>
            <a:pPr lvl="1"/>
            <a:endParaRPr lang="en-US" dirty="0"/>
          </a:p>
          <a:p>
            <a:endParaRPr lang="en-US" dirty="0"/>
          </a:p>
        </p:txBody>
      </p:sp>
    </p:spTree>
    <p:extLst>
      <p:ext uri="{BB962C8B-B14F-4D97-AF65-F5344CB8AC3E}">
        <p14:creationId xmlns:p14="http://schemas.microsoft.com/office/powerpoint/2010/main" val="1491926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855E1-0618-43F1-B006-72DD129C0932}"/>
              </a:ext>
            </a:extLst>
          </p:cNvPr>
          <p:cNvSpPr>
            <a:spLocks noGrp="1"/>
          </p:cNvSpPr>
          <p:nvPr>
            <p:ph type="title"/>
          </p:nvPr>
        </p:nvSpPr>
        <p:spPr>
          <a:xfrm>
            <a:off x="4965430" y="629268"/>
            <a:ext cx="6586491" cy="821526"/>
          </a:xfrm>
        </p:spPr>
        <p:txBody>
          <a:bodyPr anchor="b">
            <a:normAutofit fontScale="90000"/>
          </a:bodyPr>
          <a:lstStyle/>
          <a:p>
            <a:r>
              <a:rPr lang="en-US" dirty="0">
                <a:latin typeface="Tahoma"/>
                <a:ea typeface="Tahoma"/>
                <a:cs typeface="Tahoma"/>
              </a:rPr>
              <a:t>Ready for Your Second Gift?</a:t>
            </a:r>
            <a:endParaRPr lang="en-US" dirty="0"/>
          </a:p>
        </p:txBody>
      </p:sp>
      <p:sp>
        <p:nvSpPr>
          <p:cNvPr id="8" name="Content Placeholder 7">
            <a:extLst>
              <a:ext uri="{FF2B5EF4-FFF2-40B4-BE49-F238E27FC236}">
                <a16:creationId xmlns:a16="http://schemas.microsoft.com/office/drawing/2014/main" id="{32FA47C2-5BF5-4527-AEFE-A850C9FF885C}"/>
              </a:ext>
            </a:extLst>
          </p:cNvPr>
          <p:cNvSpPr>
            <a:spLocks noGrp="1"/>
          </p:cNvSpPr>
          <p:nvPr>
            <p:ph idx="1"/>
          </p:nvPr>
        </p:nvSpPr>
        <p:spPr>
          <a:xfrm>
            <a:off x="4965431" y="1537010"/>
            <a:ext cx="6586489" cy="3785419"/>
          </a:xfrm>
        </p:spPr>
        <p:txBody>
          <a:bodyPr vert="horz" lIns="91440" tIns="45720" rIns="91440" bIns="45720" rtlCol="0" anchor="t">
            <a:normAutofit/>
          </a:bodyPr>
          <a:lstStyle/>
          <a:p>
            <a:pPr marL="0" indent="0">
              <a:buNone/>
            </a:pPr>
            <a:endParaRPr lang="en-US" sz="2000">
              <a:latin typeface="Tahoma"/>
              <a:ea typeface="Tahoma"/>
              <a:cs typeface="Tahoma"/>
            </a:endParaRPr>
          </a:p>
          <a:p>
            <a:pPr marL="0" indent="0">
              <a:buNone/>
            </a:pPr>
            <a:endParaRPr lang="en-US" sz="2000">
              <a:latin typeface="Tahoma"/>
              <a:ea typeface="Tahoma"/>
              <a:cs typeface="Tahoma"/>
            </a:endParaRPr>
          </a:p>
          <a:p>
            <a:pPr marL="0" indent="0">
              <a:buNone/>
            </a:pPr>
            <a:endParaRPr lang="en-US" sz="2000">
              <a:latin typeface="Tahoma"/>
              <a:ea typeface="Tahoma"/>
              <a:cs typeface="Tahoma"/>
            </a:endParaRPr>
          </a:p>
          <a:p>
            <a:pPr marL="0" indent="0">
              <a:buNone/>
            </a:pPr>
            <a:endParaRPr lang="en-US" sz="2000">
              <a:latin typeface="Tahoma"/>
              <a:ea typeface="Tahoma"/>
              <a:cs typeface="Tahoma"/>
            </a:endParaRPr>
          </a:p>
          <a:p>
            <a:pPr marL="0" indent="0">
              <a:buNone/>
            </a:pPr>
            <a:endParaRPr lang="en-US" sz="3200">
              <a:solidFill>
                <a:srgbClr val="002060"/>
              </a:solidFill>
              <a:latin typeface="Comic Sans MS"/>
            </a:endParaRPr>
          </a:p>
        </p:txBody>
      </p:sp>
      <p:pic>
        <p:nvPicPr>
          <p:cNvPr id="4" name="Picture 4" descr="Three gift boxes balancing on top of one another">
            <a:extLst>
              <a:ext uri="{FF2B5EF4-FFF2-40B4-BE49-F238E27FC236}">
                <a16:creationId xmlns:a16="http://schemas.microsoft.com/office/drawing/2014/main" id="{412EC486-1551-430B-8FAD-DAA5177F1324}"/>
              </a:ext>
            </a:extLst>
          </p:cNvPr>
          <p:cNvPicPr>
            <a:picLocks noChangeAspect="1"/>
          </p:cNvPicPr>
          <p:nvPr/>
        </p:nvPicPr>
        <p:blipFill rotWithShape="1">
          <a:blip r:embed="rId2"/>
          <a:srcRect l="27988" r="26978" b="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9DE5F"/>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BC454A2-E51E-4C61-AA23-A74AF107C37D}"/>
              </a:ext>
            </a:extLst>
          </p:cNvPr>
          <p:cNvSpPr txBox="1"/>
          <p:nvPr/>
        </p:nvSpPr>
        <p:spPr>
          <a:xfrm>
            <a:off x="4724400" y="3200400"/>
            <a:ext cx="463790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Check Your Handouts</a:t>
            </a:r>
          </a:p>
        </p:txBody>
      </p:sp>
    </p:spTree>
    <p:extLst>
      <p:ext uri="{BB962C8B-B14F-4D97-AF65-F5344CB8AC3E}">
        <p14:creationId xmlns:p14="http://schemas.microsoft.com/office/powerpoint/2010/main" val="3573846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0EC9E1-DC8A-4ADD-9278-6E08335A3EA6}"/>
              </a:ext>
            </a:extLst>
          </p:cNvPr>
          <p:cNvSpPr>
            <a:spLocks noGrp="1"/>
          </p:cNvSpPr>
          <p:nvPr>
            <p:ph type="title"/>
          </p:nvPr>
        </p:nvSpPr>
        <p:spPr>
          <a:xfrm>
            <a:off x="524741" y="620392"/>
            <a:ext cx="3808268" cy="5504688"/>
          </a:xfrm>
        </p:spPr>
        <p:txBody>
          <a:bodyPr>
            <a:normAutofit/>
          </a:bodyPr>
          <a:lstStyle/>
          <a:p>
            <a:r>
              <a:rPr lang="en-US" sz="4700">
                <a:solidFill>
                  <a:schemeClr val="bg1"/>
                </a:solidFill>
                <a:latin typeface="Tahoma"/>
                <a:ea typeface="Tahoma"/>
                <a:cs typeface="Tahoma"/>
              </a:rPr>
              <a:t>State Presentations </a:t>
            </a:r>
            <a:endParaRPr lang="en-US" sz="4700">
              <a:solidFill>
                <a:schemeClr val="bg1"/>
              </a:solidFill>
            </a:endParaRPr>
          </a:p>
        </p:txBody>
      </p:sp>
      <p:graphicFrame>
        <p:nvGraphicFramePr>
          <p:cNvPr id="5" name="Content Placeholder 2">
            <a:extLst>
              <a:ext uri="{FF2B5EF4-FFF2-40B4-BE49-F238E27FC236}">
                <a16:creationId xmlns:a16="http://schemas.microsoft.com/office/drawing/2014/main" id="{9E4D1385-6D93-4B98-8420-2D968F39C698}"/>
              </a:ext>
            </a:extLst>
          </p:cNvPr>
          <p:cNvGraphicFramePr>
            <a:graphicFrameLocks noGrp="1"/>
          </p:cNvGraphicFramePr>
          <p:nvPr>
            <p:ph idx="1"/>
            <p:extLst>
              <p:ext uri="{D42A27DB-BD31-4B8C-83A1-F6EECF244321}">
                <p14:modId xmlns:p14="http://schemas.microsoft.com/office/powerpoint/2010/main" val="2881916561"/>
              </p:ext>
            </p:extLst>
          </p:nvPr>
        </p:nvGraphicFramePr>
        <p:xfrm>
          <a:off x="5468389" y="620392"/>
          <a:ext cx="6263640" cy="55139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9651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CEDF06-043D-42AB-B828-949772706671}"/>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b="1">
                <a:solidFill>
                  <a:schemeClr val="tx1"/>
                </a:solidFill>
                <a:latin typeface="+mj-lt"/>
                <a:ea typeface="+mj-ea"/>
                <a:cs typeface="+mj-cs"/>
              </a:rPr>
              <a:t>State Data Sharing Examples</a:t>
            </a:r>
            <a:endParaRPr lang="en-US" sz="5400">
              <a:solidFill>
                <a:schemeClr val="tx1"/>
              </a:solidFill>
              <a:latin typeface="+mj-lt"/>
              <a:ea typeface="+mj-ea"/>
              <a:cs typeface="+mj-cs"/>
            </a:endParaRPr>
          </a:p>
        </p:txBody>
      </p:sp>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80BCA7-9948-4256-A2C5-7077F263876B}"/>
              </a:ext>
            </a:extLst>
          </p:cNvPr>
          <p:cNvSpPr txBox="1"/>
          <p:nvPr/>
        </p:nvSpPr>
        <p:spPr>
          <a:xfrm>
            <a:off x="5297762" y="2706624"/>
            <a:ext cx="6251110" cy="348386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200" dirty="0">
                <a:ea typeface="+mn-lt"/>
                <a:cs typeface="+mn-lt"/>
              </a:rPr>
              <a:t>Colleen O’Connor, </a:t>
            </a:r>
            <a:r>
              <a:rPr lang="en-US" sz="2200" i="1" dirty="0">
                <a:ea typeface="+mn-lt"/>
                <a:cs typeface="+mn-lt"/>
              </a:rPr>
              <a:t>Early On </a:t>
            </a:r>
            <a:r>
              <a:rPr lang="en-US" sz="2200" dirty="0">
                <a:ea typeface="+mn-lt"/>
                <a:cs typeface="+mn-lt"/>
              </a:rPr>
              <a:t>Consultant</a:t>
            </a:r>
          </a:p>
          <a:p>
            <a:pPr indent="-228600">
              <a:lnSpc>
                <a:spcPct val="90000"/>
              </a:lnSpc>
              <a:spcAft>
                <a:spcPts val="600"/>
              </a:spcAft>
              <a:buFont typeface="Arial" panose="020B0604020202020204" pitchFamily="34" charset="0"/>
              <a:buChar char="•"/>
            </a:pPr>
            <a:r>
              <a:rPr lang="en-US" sz="2200" dirty="0">
                <a:ea typeface="+mn-lt"/>
                <a:cs typeface="+mn-lt"/>
              </a:rPr>
              <a:t>Michelle Garcia, EHDI Follow-Up Consultant</a:t>
            </a:r>
            <a:endParaRPr lang="en-US" sz="2200" dirty="0">
              <a:cs typeface="Calibri"/>
            </a:endParaRPr>
          </a:p>
        </p:txBody>
      </p:sp>
      <p:pic>
        <p:nvPicPr>
          <p:cNvPr id="6" name="Picture 7" descr="See the source image">
            <a:extLst>
              <a:ext uri="{FF2B5EF4-FFF2-40B4-BE49-F238E27FC236}">
                <a16:creationId xmlns:a16="http://schemas.microsoft.com/office/drawing/2014/main" id="{BED1BF31-4E50-4713-BD1C-645ED5F965D0}"/>
              </a:ext>
            </a:extLst>
          </p:cNvPr>
          <p:cNvPicPr>
            <a:picLocks noGrp="1" noChangeAspect="1"/>
          </p:cNvPicPr>
          <p:nvPr>
            <p:ph idx="1"/>
          </p:nvPr>
        </p:nvPicPr>
        <p:blipFill>
          <a:blip r:embed="rId2"/>
          <a:stretch>
            <a:fillRect/>
          </a:stretch>
        </p:blipFill>
        <p:spPr>
          <a:xfrm>
            <a:off x="1000539" y="1308673"/>
            <a:ext cx="3962400" cy="4236720"/>
          </a:xfrm>
        </p:spPr>
      </p:pic>
    </p:spTree>
    <p:extLst>
      <p:ext uri="{BB962C8B-B14F-4D97-AF65-F5344CB8AC3E}">
        <p14:creationId xmlns:p14="http://schemas.microsoft.com/office/powerpoint/2010/main" val="15573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4A70F4F6-8761-4016-931A-4535464E4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48E241-FFD9-4237-8BC9-C0424E671650}"/>
              </a:ext>
            </a:extLst>
          </p:cNvPr>
          <p:cNvSpPr>
            <a:spLocks noGrp="1"/>
          </p:cNvSpPr>
          <p:nvPr>
            <p:ph type="ctrTitle"/>
          </p:nvPr>
        </p:nvSpPr>
        <p:spPr>
          <a:xfrm>
            <a:off x="1033272" y="954284"/>
            <a:ext cx="10513106" cy="2943432"/>
          </a:xfrm>
        </p:spPr>
        <p:txBody>
          <a:bodyPr>
            <a:normAutofit/>
          </a:bodyPr>
          <a:lstStyle/>
          <a:p>
            <a:pPr algn="l"/>
            <a:r>
              <a:rPr lang="en-US" sz="5000" dirty="0"/>
              <a:t>Michigan Early Hearing Detection and Intervention (EHDI) and </a:t>
            </a:r>
            <a:r>
              <a:rPr lang="en-US" sz="5000" i="1" dirty="0"/>
              <a:t>Early On® </a:t>
            </a:r>
            <a:r>
              <a:rPr lang="en-US" sz="5000" dirty="0"/>
              <a:t>Michigan (Individuals with Disabilities Education Act (IDEA) Part C)</a:t>
            </a:r>
          </a:p>
        </p:txBody>
      </p:sp>
      <p:sp>
        <p:nvSpPr>
          <p:cNvPr id="3" name="Subtitle 2">
            <a:extLst>
              <a:ext uri="{FF2B5EF4-FFF2-40B4-BE49-F238E27FC236}">
                <a16:creationId xmlns:a16="http://schemas.microsoft.com/office/drawing/2014/main" id="{63249AD1-9739-46CF-B100-7E472FAD7601}"/>
              </a:ext>
            </a:extLst>
          </p:cNvPr>
          <p:cNvSpPr>
            <a:spLocks noGrp="1"/>
          </p:cNvSpPr>
          <p:nvPr>
            <p:ph type="subTitle" idx="1"/>
          </p:nvPr>
        </p:nvSpPr>
        <p:spPr>
          <a:xfrm>
            <a:off x="1033272" y="4262016"/>
            <a:ext cx="10513106" cy="1242688"/>
          </a:xfrm>
        </p:spPr>
        <p:txBody>
          <a:bodyPr anchor="t">
            <a:normAutofit/>
          </a:bodyPr>
          <a:lstStyle/>
          <a:p>
            <a:pPr algn="l"/>
            <a:r>
              <a:rPr lang="en-US" sz="2800" dirty="0"/>
              <a:t>Colleen O’Connor, </a:t>
            </a:r>
            <a:r>
              <a:rPr lang="en-US" sz="2800" i="1" dirty="0"/>
              <a:t>Early On </a:t>
            </a:r>
            <a:r>
              <a:rPr lang="en-US" sz="2800" dirty="0"/>
              <a:t>Consultant, </a:t>
            </a:r>
            <a:r>
              <a:rPr lang="en-US" sz="2800" dirty="0">
                <a:hlinkClick r:id="rId2"/>
              </a:rPr>
              <a:t>OconnorC1@michigan.gov</a:t>
            </a:r>
            <a:r>
              <a:rPr lang="en-US" sz="2800" dirty="0"/>
              <a:t>  </a:t>
            </a:r>
          </a:p>
          <a:p>
            <a:pPr algn="l"/>
            <a:r>
              <a:rPr lang="en-US" sz="2800" dirty="0"/>
              <a:t>Michelle Garcia, EHDI Follow-Up Consultant, </a:t>
            </a:r>
            <a:r>
              <a:rPr lang="en-US" sz="2800" dirty="0">
                <a:hlinkClick r:id="rId3"/>
              </a:rPr>
              <a:t>garciam@michigan.gov</a:t>
            </a:r>
            <a:endParaRPr lang="en-US" sz="2800" dirty="0"/>
          </a:p>
        </p:txBody>
      </p:sp>
      <p:sp>
        <p:nvSpPr>
          <p:cNvPr id="72" name="Rectangle 71">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B4C49FD3-CD95-4BA4-8BD3-B4A4C6844F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75" name="Rectangle 64">
              <a:extLst>
                <a:ext uri="{FF2B5EF4-FFF2-40B4-BE49-F238E27FC236}">
                  <a16:creationId xmlns:a16="http://schemas.microsoft.com/office/drawing/2014/main" id="{194125EE-68A0-44AF-9565-81EF0F31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66">
              <a:extLst>
                <a:ext uri="{FF2B5EF4-FFF2-40B4-BE49-F238E27FC236}">
                  <a16:creationId xmlns:a16="http://schemas.microsoft.com/office/drawing/2014/main" id="{47D98E13-5DFC-4FC3-B217-18D7503F2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64">
              <a:extLst>
                <a:ext uri="{FF2B5EF4-FFF2-40B4-BE49-F238E27FC236}">
                  <a16:creationId xmlns:a16="http://schemas.microsoft.com/office/drawing/2014/main" id="{1208B249-52C1-45B2-94CA-7FCF767BD5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66">
              <a:extLst>
                <a:ext uri="{FF2B5EF4-FFF2-40B4-BE49-F238E27FC236}">
                  <a16:creationId xmlns:a16="http://schemas.microsoft.com/office/drawing/2014/main" id="{8E8EC538-BB99-4192-A555-FD23D92C5C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4">
              <a:extLst>
                <a:ext uri="{FF2B5EF4-FFF2-40B4-BE49-F238E27FC236}">
                  <a16:creationId xmlns:a16="http://schemas.microsoft.com/office/drawing/2014/main" id="{C818F7CD-D8C3-4B0E-8332-5F5D23675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6">
              <a:extLst>
                <a:ext uri="{FF2B5EF4-FFF2-40B4-BE49-F238E27FC236}">
                  <a16:creationId xmlns:a16="http://schemas.microsoft.com/office/drawing/2014/main" id="{BA3A1026-C945-44C7-95BC-3BF4551EF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4">
              <a:extLst>
                <a:ext uri="{FF2B5EF4-FFF2-40B4-BE49-F238E27FC236}">
                  <a16:creationId xmlns:a16="http://schemas.microsoft.com/office/drawing/2014/main" id="{E7A2271E-1BF0-4DBF-BDC5-8205DFE2B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6">
              <a:extLst>
                <a:ext uri="{FF2B5EF4-FFF2-40B4-BE49-F238E27FC236}">
                  <a16:creationId xmlns:a16="http://schemas.microsoft.com/office/drawing/2014/main" id="{FC359C9B-D7DB-4D67-BC20-0ED526C67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4">
              <a:extLst>
                <a:ext uri="{FF2B5EF4-FFF2-40B4-BE49-F238E27FC236}">
                  <a16:creationId xmlns:a16="http://schemas.microsoft.com/office/drawing/2014/main" id="{5DA7CDCF-326D-40F3-9FA1-F6B696E8F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6">
              <a:extLst>
                <a:ext uri="{FF2B5EF4-FFF2-40B4-BE49-F238E27FC236}">
                  <a16:creationId xmlns:a16="http://schemas.microsoft.com/office/drawing/2014/main" id="{42EAB6A2-C79F-4E11-BA2B-82394503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4">
              <a:extLst>
                <a:ext uri="{FF2B5EF4-FFF2-40B4-BE49-F238E27FC236}">
                  <a16:creationId xmlns:a16="http://schemas.microsoft.com/office/drawing/2014/main" id="{0409AE1C-32E7-42F0-8174-D8EC28D1D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6">
              <a:extLst>
                <a:ext uri="{FF2B5EF4-FFF2-40B4-BE49-F238E27FC236}">
                  <a16:creationId xmlns:a16="http://schemas.microsoft.com/office/drawing/2014/main" id="{6D094018-4CC4-4507-BD21-223B12217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4">
              <a:extLst>
                <a:ext uri="{FF2B5EF4-FFF2-40B4-BE49-F238E27FC236}">
                  <a16:creationId xmlns:a16="http://schemas.microsoft.com/office/drawing/2014/main" id="{4971B5B3-87D2-49C1-9AD0-984AF7579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6">
              <a:extLst>
                <a:ext uri="{FF2B5EF4-FFF2-40B4-BE49-F238E27FC236}">
                  <a16:creationId xmlns:a16="http://schemas.microsoft.com/office/drawing/2014/main" id="{7F8CC77F-5D16-46D1-9E76-844D3D54B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4">
              <a:extLst>
                <a:ext uri="{FF2B5EF4-FFF2-40B4-BE49-F238E27FC236}">
                  <a16:creationId xmlns:a16="http://schemas.microsoft.com/office/drawing/2014/main" id="{3136B198-9314-404B-9B2A-B12F1C81E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6">
              <a:extLst>
                <a:ext uri="{FF2B5EF4-FFF2-40B4-BE49-F238E27FC236}">
                  <a16:creationId xmlns:a16="http://schemas.microsoft.com/office/drawing/2014/main" id="{3AD2B785-CD5F-4846-8278-FD202F83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4">
              <a:extLst>
                <a:ext uri="{FF2B5EF4-FFF2-40B4-BE49-F238E27FC236}">
                  <a16:creationId xmlns:a16="http://schemas.microsoft.com/office/drawing/2014/main" id="{3C6BD3BE-D8A5-4561-9641-5F579267C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6">
              <a:extLst>
                <a:ext uri="{FF2B5EF4-FFF2-40B4-BE49-F238E27FC236}">
                  <a16:creationId xmlns:a16="http://schemas.microsoft.com/office/drawing/2014/main" id="{883722C6-0687-4FBC-924C-022C334B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4">
              <a:extLst>
                <a:ext uri="{FF2B5EF4-FFF2-40B4-BE49-F238E27FC236}">
                  <a16:creationId xmlns:a16="http://schemas.microsoft.com/office/drawing/2014/main" id="{50E3342E-EFDF-4EE7-A275-A46FE15FD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6">
              <a:extLst>
                <a:ext uri="{FF2B5EF4-FFF2-40B4-BE49-F238E27FC236}">
                  <a16:creationId xmlns:a16="http://schemas.microsoft.com/office/drawing/2014/main" id="{02A591D3-77C5-427A-84E7-5040F9C17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Rectangle 95">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7173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4FFBEE45-F140-49D5-85EA-C78C24340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D45153-0FC7-4544-8755-FE49BF90EAE4}"/>
              </a:ext>
            </a:extLst>
          </p:cNvPr>
          <p:cNvSpPr>
            <a:spLocks noGrp="1"/>
          </p:cNvSpPr>
          <p:nvPr>
            <p:ph type="title"/>
          </p:nvPr>
        </p:nvSpPr>
        <p:spPr>
          <a:xfrm>
            <a:off x="838200" y="136188"/>
            <a:ext cx="10515600" cy="1828444"/>
          </a:xfrm>
        </p:spPr>
        <p:txBody>
          <a:bodyPr>
            <a:normAutofit/>
          </a:bodyPr>
          <a:lstStyle/>
          <a:p>
            <a:r>
              <a:rPr lang="en-US" sz="5200" dirty="0"/>
              <a:t>Michigan’s Structure</a:t>
            </a:r>
          </a:p>
        </p:txBody>
      </p:sp>
      <p:sp>
        <p:nvSpPr>
          <p:cNvPr id="8" name="Content Placeholder 7">
            <a:extLst>
              <a:ext uri="{FF2B5EF4-FFF2-40B4-BE49-F238E27FC236}">
                <a16:creationId xmlns:a16="http://schemas.microsoft.com/office/drawing/2014/main" id="{8C048F28-E3E7-4D13-B7D7-D3735E70AF9C}"/>
              </a:ext>
            </a:extLst>
          </p:cNvPr>
          <p:cNvSpPr>
            <a:spLocks noGrp="1"/>
          </p:cNvSpPr>
          <p:nvPr>
            <p:ph sz="half" idx="1"/>
          </p:nvPr>
        </p:nvSpPr>
        <p:spPr>
          <a:xfrm>
            <a:off x="838200" y="1780161"/>
            <a:ext cx="5158427" cy="4941651"/>
          </a:xfrm>
        </p:spPr>
        <p:txBody>
          <a:bodyPr>
            <a:normAutofit fontScale="92500" lnSpcReduction="20000"/>
          </a:bodyPr>
          <a:lstStyle/>
          <a:p>
            <a:r>
              <a:rPr lang="en-US" sz="2400" b="1" dirty="0"/>
              <a:t>EHDI</a:t>
            </a:r>
          </a:p>
          <a:p>
            <a:pPr lvl="1"/>
            <a:r>
              <a:rPr lang="en-US" sz="2600" dirty="0"/>
              <a:t>Michigan Department of Health and Human Services</a:t>
            </a:r>
          </a:p>
          <a:p>
            <a:pPr lvl="1"/>
            <a:r>
              <a:rPr lang="en-US" sz="2600" dirty="0"/>
              <a:t>Data housed: EHDI system</a:t>
            </a:r>
          </a:p>
          <a:p>
            <a:pPr marL="457200" lvl="1" indent="0">
              <a:buNone/>
            </a:pPr>
            <a:endParaRPr lang="en-US" sz="1700" dirty="0"/>
          </a:p>
          <a:p>
            <a:r>
              <a:rPr lang="en-US" sz="2400" b="1" dirty="0"/>
              <a:t>IDEA Part C (</a:t>
            </a:r>
            <a:r>
              <a:rPr lang="en-US" sz="2400" b="1" i="1" dirty="0"/>
              <a:t>Early On </a:t>
            </a:r>
            <a:r>
              <a:rPr lang="en-US" sz="2400" b="1" dirty="0"/>
              <a:t>Michigan)</a:t>
            </a:r>
          </a:p>
          <a:p>
            <a:pPr lvl="1"/>
            <a:r>
              <a:rPr lang="en-US" sz="2600" dirty="0"/>
              <a:t>Michigan Department of Education (MDE), Office of Great Start/Early Childhood Development and Family Education</a:t>
            </a:r>
          </a:p>
          <a:p>
            <a:pPr lvl="1"/>
            <a:r>
              <a:rPr lang="en-US" sz="2600" dirty="0"/>
              <a:t>Data governance, including data sharing agreement coordination from the MDE Office of Systems, Evaluation &amp; Technology</a:t>
            </a:r>
          </a:p>
          <a:p>
            <a:pPr lvl="1"/>
            <a:endParaRPr lang="en-US" sz="1700" dirty="0"/>
          </a:p>
        </p:txBody>
      </p:sp>
      <p:sp>
        <p:nvSpPr>
          <p:cNvPr id="9" name="Content Placeholder 8">
            <a:extLst>
              <a:ext uri="{FF2B5EF4-FFF2-40B4-BE49-F238E27FC236}">
                <a16:creationId xmlns:a16="http://schemas.microsoft.com/office/drawing/2014/main" id="{FB06C21D-6463-445D-8191-6837F503C73F}"/>
              </a:ext>
            </a:extLst>
          </p:cNvPr>
          <p:cNvSpPr>
            <a:spLocks noGrp="1"/>
          </p:cNvSpPr>
          <p:nvPr>
            <p:ph sz="half" idx="2"/>
          </p:nvPr>
        </p:nvSpPr>
        <p:spPr>
          <a:xfrm>
            <a:off x="6092891" y="1780161"/>
            <a:ext cx="5164645" cy="4712714"/>
          </a:xfrm>
        </p:spPr>
        <p:txBody>
          <a:bodyPr>
            <a:normAutofit fontScale="92500" lnSpcReduction="20000"/>
          </a:bodyPr>
          <a:lstStyle/>
          <a:p>
            <a:r>
              <a:rPr lang="en-US" sz="2400" b="1" dirty="0"/>
              <a:t>Center for Educational Performance and Information (CEPI)</a:t>
            </a:r>
          </a:p>
          <a:p>
            <a:pPr lvl="1"/>
            <a:r>
              <a:rPr lang="en-US" sz="2600" dirty="0"/>
              <a:t>Department of Technology, Management and Budget, State Budget Office </a:t>
            </a:r>
          </a:p>
          <a:p>
            <a:pPr lvl="1"/>
            <a:r>
              <a:rPr lang="en-US" sz="2600" dirty="0"/>
              <a:t>Coordinates the collection, management and reporting of education data, from early childhood (including IDEA Part C data) through K-12 and postsecondary education, and into the workforce</a:t>
            </a:r>
          </a:p>
          <a:p>
            <a:pPr lvl="1"/>
            <a:r>
              <a:rPr lang="en-US" sz="2600" dirty="0"/>
              <a:t>Reviews &amp; monitors data use to protect privacy &amp; compliance with Family Educational Rights and Privacy Act (FERPA)</a:t>
            </a:r>
          </a:p>
        </p:txBody>
      </p:sp>
    </p:spTree>
    <p:extLst>
      <p:ext uri="{BB962C8B-B14F-4D97-AF65-F5344CB8AC3E}">
        <p14:creationId xmlns:p14="http://schemas.microsoft.com/office/powerpoint/2010/main" val="188537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C5797-F223-417B-B0FC-B5E623156DB8}"/>
              </a:ext>
            </a:extLst>
          </p:cNvPr>
          <p:cNvSpPr>
            <a:spLocks noGrp="1"/>
          </p:cNvSpPr>
          <p:nvPr>
            <p:ph type="title"/>
          </p:nvPr>
        </p:nvSpPr>
        <p:spPr>
          <a:xfrm>
            <a:off x="839788" y="277997"/>
            <a:ext cx="10515600" cy="1325563"/>
          </a:xfrm>
        </p:spPr>
        <p:txBody>
          <a:bodyPr>
            <a:normAutofit/>
          </a:bodyPr>
          <a:lstStyle/>
          <a:p>
            <a:r>
              <a:rPr lang="en-US" dirty="0"/>
              <a:t>Background</a:t>
            </a:r>
          </a:p>
        </p:txBody>
      </p:sp>
      <p:sp>
        <p:nvSpPr>
          <p:cNvPr id="7" name="Text Placeholder 6">
            <a:extLst>
              <a:ext uri="{FF2B5EF4-FFF2-40B4-BE49-F238E27FC236}">
                <a16:creationId xmlns:a16="http://schemas.microsoft.com/office/drawing/2014/main" id="{F5774219-A947-4824-8C40-7567152CFCE0}"/>
              </a:ext>
            </a:extLst>
          </p:cNvPr>
          <p:cNvSpPr>
            <a:spLocks noGrp="1"/>
          </p:cNvSpPr>
          <p:nvPr>
            <p:ph type="body" idx="1"/>
          </p:nvPr>
        </p:nvSpPr>
        <p:spPr>
          <a:xfrm>
            <a:off x="836612" y="1598239"/>
            <a:ext cx="5157787" cy="740141"/>
          </a:xfrm>
        </p:spPr>
        <p:txBody>
          <a:bodyPr/>
          <a:lstStyle/>
          <a:p>
            <a:r>
              <a:rPr lang="en-US" dirty="0"/>
              <a:t>EHDI-2020 Birth Year</a:t>
            </a:r>
          </a:p>
          <a:p>
            <a:endParaRPr lang="en-US" dirty="0"/>
          </a:p>
        </p:txBody>
      </p:sp>
      <p:sp>
        <p:nvSpPr>
          <p:cNvPr id="3" name="Content Placeholder 2">
            <a:extLst>
              <a:ext uri="{FF2B5EF4-FFF2-40B4-BE49-F238E27FC236}">
                <a16:creationId xmlns:a16="http://schemas.microsoft.com/office/drawing/2014/main" id="{102EF808-01AC-43CE-900E-F0CE575E2261}"/>
              </a:ext>
            </a:extLst>
          </p:cNvPr>
          <p:cNvSpPr>
            <a:spLocks noGrp="1"/>
          </p:cNvSpPr>
          <p:nvPr>
            <p:ph sz="half" idx="2"/>
          </p:nvPr>
        </p:nvSpPr>
        <p:spPr>
          <a:xfrm>
            <a:off x="839788" y="1802975"/>
            <a:ext cx="5157787" cy="4238512"/>
          </a:xfrm>
        </p:spPr>
        <p:txBody>
          <a:bodyPr>
            <a:normAutofit/>
          </a:bodyPr>
          <a:lstStyle/>
          <a:p>
            <a:r>
              <a:rPr lang="en-US" sz="2400" dirty="0"/>
              <a:t>101,962 births</a:t>
            </a:r>
          </a:p>
          <a:p>
            <a:r>
              <a:rPr lang="en-US" sz="2400" dirty="0"/>
              <a:t>186 identified as Deaf or Hard of Hearing</a:t>
            </a:r>
          </a:p>
          <a:p>
            <a:pPr marL="0" indent="0">
              <a:buNone/>
            </a:pPr>
            <a:endParaRPr lang="en-US" dirty="0"/>
          </a:p>
        </p:txBody>
      </p:sp>
      <p:graphicFrame>
        <p:nvGraphicFramePr>
          <p:cNvPr id="6" name="Content Placeholder 4" descr="Graphic showing data on meeting 1-3-6 goals.&#10;1 month - hearing screen - 95.7% - met&#10;3 month - diagnostic test - 18.6% - unmet&#10;6 month - enrollment in EI - 36% - unmet">
            <a:extLst>
              <a:ext uri="{FF2B5EF4-FFF2-40B4-BE49-F238E27FC236}">
                <a16:creationId xmlns:a16="http://schemas.microsoft.com/office/drawing/2014/main" id="{94D5D5CA-3172-4AB9-9C94-1E8238F318D0}"/>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609052823"/>
              </p:ext>
            </p:extLst>
          </p:nvPr>
        </p:nvGraphicFramePr>
        <p:xfrm>
          <a:off x="836612" y="2957546"/>
          <a:ext cx="5157787" cy="3783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7">
            <a:extLst>
              <a:ext uri="{FF2B5EF4-FFF2-40B4-BE49-F238E27FC236}">
                <a16:creationId xmlns:a16="http://schemas.microsoft.com/office/drawing/2014/main" id="{367B4EBD-6C39-4CDF-A526-EA1D4EF26C36}"/>
              </a:ext>
            </a:extLst>
          </p:cNvPr>
          <p:cNvSpPr>
            <a:spLocks noGrp="1"/>
          </p:cNvSpPr>
          <p:nvPr>
            <p:ph type="body" sz="quarter" idx="3"/>
          </p:nvPr>
        </p:nvSpPr>
        <p:spPr>
          <a:xfrm>
            <a:off x="6165847" y="1027906"/>
            <a:ext cx="5183188" cy="575654"/>
          </a:xfrm>
        </p:spPr>
        <p:txBody>
          <a:bodyPr/>
          <a:lstStyle/>
          <a:p>
            <a:r>
              <a:rPr lang="en-US" i="1" dirty="0"/>
              <a:t>Early On </a:t>
            </a:r>
            <a:r>
              <a:rPr lang="en-US" dirty="0"/>
              <a:t>(IDEA Part C)</a:t>
            </a:r>
          </a:p>
          <a:p>
            <a:endParaRPr lang="en-US" dirty="0"/>
          </a:p>
        </p:txBody>
      </p:sp>
      <p:sp>
        <p:nvSpPr>
          <p:cNvPr id="4" name="Content Placeholder 3">
            <a:extLst>
              <a:ext uri="{FF2B5EF4-FFF2-40B4-BE49-F238E27FC236}">
                <a16:creationId xmlns:a16="http://schemas.microsoft.com/office/drawing/2014/main" id="{B5234474-B7EC-4538-8049-88A0612FA0D6}"/>
              </a:ext>
            </a:extLst>
          </p:cNvPr>
          <p:cNvSpPr>
            <a:spLocks noGrp="1"/>
          </p:cNvSpPr>
          <p:nvPr>
            <p:ph sz="quarter" idx="4"/>
          </p:nvPr>
        </p:nvSpPr>
        <p:spPr>
          <a:xfrm>
            <a:off x="6165847" y="1179512"/>
            <a:ext cx="5807597" cy="4498975"/>
          </a:xfrm>
        </p:spPr>
        <p:txBody>
          <a:bodyPr>
            <a:noAutofit/>
          </a:bodyPr>
          <a:lstStyle/>
          <a:p>
            <a:r>
              <a:rPr lang="en-US" sz="2400" dirty="0"/>
              <a:t>Fifty-six Intermediate School Districts function as local service areas</a:t>
            </a:r>
          </a:p>
          <a:p>
            <a:r>
              <a:rPr lang="en-US" altLang="en-US" sz="2400" dirty="0">
                <a:ea typeface="Calibri" panose="020F0502020204030204" pitchFamily="34" charset="0"/>
              </a:rPr>
              <a:t>Services provided primarily in home and community settings – natural environments</a:t>
            </a:r>
          </a:p>
          <a:p>
            <a:r>
              <a:rPr kumimoji="0" lang="en-US" altLang="en-US" sz="2400" b="0" i="0" u="none" strike="noStrike" cap="none" normalizeH="0" baseline="0" dirty="0">
                <a:ln>
                  <a:noFill/>
                </a:ln>
                <a:effectLst/>
                <a:ea typeface="Calibri" panose="020F0502020204030204" pitchFamily="34" charset="0"/>
              </a:rPr>
              <a:t>No family fees – birth mandate state</a:t>
            </a:r>
          </a:p>
          <a:p>
            <a:r>
              <a:rPr lang="en-US" sz="2400" dirty="0"/>
              <a:t>Eligible under Established Condition with bilateral or unilateral hearing loss of ≥ 25dB at 2+ frequencies between 500-4000 Hz</a:t>
            </a:r>
          </a:p>
          <a:p>
            <a:r>
              <a:rPr lang="en-US" sz="2400" dirty="0"/>
              <a:t>Special education eligibility based on Michigan Administrative Rules for Special Education R340.1707 – Any type of or degree of hearing loss that interferes with development or adversely affects educational (functional for birth-3) performance</a:t>
            </a:r>
          </a:p>
        </p:txBody>
      </p:sp>
    </p:spTree>
    <p:extLst>
      <p:ext uri="{BB962C8B-B14F-4D97-AF65-F5344CB8AC3E}">
        <p14:creationId xmlns:p14="http://schemas.microsoft.com/office/powerpoint/2010/main" val="371474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28E5CB-913B-4378-97CE-18C9F6410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F303D6-932E-4F93-8FBE-679E58A7DF96}"/>
              </a:ext>
            </a:extLst>
          </p:cNvPr>
          <p:cNvSpPr>
            <a:spLocks noGrp="1"/>
          </p:cNvSpPr>
          <p:nvPr>
            <p:ph type="title"/>
          </p:nvPr>
        </p:nvSpPr>
        <p:spPr>
          <a:xfrm>
            <a:off x="838200" y="557188"/>
            <a:ext cx="5053314" cy="5569291"/>
          </a:xfrm>
        </p:spPr>
        <p:txBody>
          <a:bodyPr>
            <a:normAutofit/>
          </a:bodyPr>
          <a:lstStyle/>
          <a:p>
            <a:r>
              <a:rPr lang="en-US" sz="5200" dirty="0"/>
              <a:t>EHDI and </a:t>
            </a:r>
            <a:r>
              <a:rPr lang="en-US" sz="5200" i="1" dirty="0"/>
              <a:t>Early On </a:t>
            </a:r>
            <a:r>
              <a:rPr lang="en-US" sz="5200" dirty="0"/>
              <a:t>Relationship Building</a:t>
            </a:r>
          </a:p>
        </p:txBody>
      </p:sp>
      <p:graphicFrame>
        <p:nvGraphicFramePr>
          <p:cNvPr id="5" name="Content Placeholder 2">
            <a:extLst>
              <a:ext uri="{FF2B5EF4-FFF2-40B4-BE49-F238E27FC236}">
                <a16:creationId xmlns:a16="http://schemas.microsoft.com/office/drawing/2014/main" id="{E14A9356-A08A-4F06-9B6B-9EB79BCD2BA6}"/>
              </a:ext>
            </a:extLst>
          </p:cNvPr>
          <p:cNvGraphicFramePr>
            <a:graphicFrameLocks noGrp="1"/>
          </p:cNvGraphicFramePr>
          <p:nvPr>
            <p:ph idx="1"/>
            <p:extLst>
              <p:ext uri="{D42A27DB-BD31-4B8C-83A1-F6EECF244321}">
                <p14:modId xmlns:p14="http://schemas.microsoft.com/office/powerpoint/2010/main" val="381823062"/>
              </p:ext>
            </p:extLst>
          </p:nvPr>
        </p:nvGraphicFramePr>
        <p:xfrm>
          <a:off x="6099048" y="621791"/>
          <a:ext cx="5257800" cy="59151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46608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7D67C2EE-AFA7-458A-8695-51B546F47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0"/>
            <a:ext cx="1158503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3A556C-18D4-4ACC-87DE-B36756D4F4B0}"/>
              </a:ext>
            </a:extLst>
          </p:cNvPr>
          <p:cNvSpPr>
            <a:spLocks noGrp="1"/>
          </p:cNvSpPr>
          <p:nvPr>
            <p:ph type="title"/>
          </p:nvPr>
        </p:nvSpPr>
        <p:spPr>
          <a:xfrm>
            <a:off x="1075419" y="306115"/>
            <a:ext cx="10258732" cy="1020543"/>
          </a:xfrm>
        </p:spPr>
        <p:txBody>
          <a:bodyPr anchor="b">
            <a:normAutofit fontScale="90000"/>
          </a:bodyPr>
          <a:lstStyle/>
          <a:p>
            <a:r>
              <a:rPr lang="en-US" sz="6000" dirty="0"/>
              <a:t>Purpose of Enhanced Data Sharing</a:t>
            </a:r>
          </a:p>
        </p:txBody>
      </p:sp>
      <p:grpSp>
        <p:nvGrpSpPr>
          <p:cNvPr id="9" name="Group 13">
            <a:extLst>
              <a:ext uri="{FF2B5EF4-FFF2-40B4-BE49-F238E27FC236}">
                <a16:creationId xmlns:a16="http://schemas.microsoft.com/office/drawing/2014/main" id="{1221A507-76C4-489F-9F32-ECC44C5DC4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5" name="Rectangle 64">
              <a:extLst>
                <a:ext uri="{FF2B5EF4-FFF2-40B4-BE49-F238E27FC236}">
                  <a16:creationId xmlns:a16="http://schemas.microsoft.com/office/drawing/2014/main" id="{7DC847D7-5EB9-4FE0-B168-3DE1EB4EF3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6">
              <a:extLst>
                <a:ext uri="{FF2B5EF4-FFF2-40B4-BE49-F238E27FC236}">
                  <a16:creationId xmlns:a16="http://schemas.microsoft.com/office/drawing/2014/main" id="{F6F873C5-6B08-4AFE-A352-0A7CBBF46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B0DB0814-1ED8-487C-B9C3-0A3D8FCF9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F5F3852A-F720-4D40-A134-9973D3E1F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1B5D5737-4218-40BA-8AF2-1AE5DECD3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B935F463-D65C-49FE-A92B-41F5ECDA68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F6CA73CF-0DFE-4798-BC6E-C387843B4D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98C7D6EA-A5D9-4522-AE62-F469FE68F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B04050F1-B046-473B-B19A-E9E56235E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975EDD96-1800-4F89-BFE1-9B91350FB6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20884670-A662-4E05-AAE8-45BD005263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3FF1EA1E-0B30-4AB3-9D10-CAFB149C8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45623CE9-FC05-43E5-A0BF-7BD5F22B8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E5FDD108-3711-4CC4-AA3A-62731494D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A17CDDB6-3812-4D05-B01E-102B32F6B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D6726100-858D-44CA-B0A8-DC13EA7BF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C299ED46-3E2E-408F-82A1-FB2A0A2B9C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772859DA-EE4D-4BF7-B000-0718B4A0F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666A5CAC-B220-49E0-A1BC-AD5F16827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6690C2E3-0443-48E4-8F94-E3D9113FF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D842793-D783-4873-A0AC-8BC57EB194D2}"/>
              </a:ext>
            </a:extLst>
          </p:cNvPr>
          <p:cNvSpPr>
            <a:spLocks noGrp="1"/>
          </p:cNvSpPr>
          <p:nvPr>
            <p:ph idx="1"/>
          </p:nvPr>
        </p:nvSpPr>
        <p:spPr>
          <a:xfrm>
            <a:off x="1075418" y="1384029"/>
            <a:ext cx="10258733" cy="5167856"/>
          </a:xfrm>
        </p:spPr>
        <p:txBody>
          <a:bodyPr anchor="ctr">
            <a:noAutofit/>
          </a:bodyPr>
          <a:lstStyle/>
          <a:p>
            <a:r>
              <a:rPr lang="en-US" sz="2400" b="1" dirty="0"/>
              <a:t>CDC EHDI Grant Requirement as of 2020</a:t>
            </a:r>
          </a:p>
          <a:p>
            <a:pPr lvl="1"/>
            <a:r>
              <a:rPr lang="en-US" dirty="0"/>
              <a:t>Child-level data set submitted to CDC twice a year.</a:t>
            </a:r>
          </a:p>
          <a:p>
            <a:pPr lvl="1"/>
            <a:r>
              <a:rPr lang="en-US" b="0" i="0" u="none" strike="noStrike" baseline="0" dirty="0"/>
              <a:t>The long-term outcomes: </a:t>
            </a:r>
          </a:p>
          <a:p>
            <a:pPr lvl="2"/>
            <a:r>
              <a:rPr lang="en-US" sz="2400" b="0" i="0" u="none" strike="noStrike" baseline="0" dirty="0"/>
              <a:t>Use of timely and complete patient-level data among EHDI programs for tracking and to inform decision making;</a:t>
            </a:r>
          </a:p>
          <a:p>
            <a:pPr lvl="2"/>
            <a:r>
              <a:rPr lang="en-US" sz="2400" b="0" i="0" u="none" strike="noStrike" baseline="0" dirty="0"/>
              <a:t>Increased enrollment in intervention services no later than 6 months of age, for infants who are D/HH. 	</a:t>
            </a:r>
          </a:p>
          <a:p>
            <a:r>
              <a:rPr lang="en-US" sz="2400" b="1" i="1" dirty="0"/>
              <a:t>Early On </a:t>
            </a:r>
            <a:r>
              <a:rPr lang="en-US" sz="2400" b="1" dirty="0"/>
              <a:t>(IDEA Part C) requirements in regulations</a:t>
            </a:r>
          </a:p>
          <a:p>
            <a:pPr lvl="1"/>
            <a:r>
              <a:rPr lang="en-US" dirty="0"/>
              <a:t>Coordinate with EHDI (§303.302(c)(ii)(J))</a:t>
            </a:r>
          </a:p>
          <a:p>
            <a:pPr lvl="1"/>
            <a:r>
              <a:rPr lang="en-US" dirty="0"/>
              <a:t>Support analysis and enhancement of child find activities (§303.301 Public awareness program— information for parents)</a:t>
            </a:r>
          </a:p>
          <a:p>
            <a:pPr lvl="1"/>
            <a:r>
              <a:rPr lang="en-US" dirty="0"/>
              <a:t>Identify needs for additional training, support, and resources for community providers in making referrals to </a:t>
            </a:r>
            <a:r>
              <a:rPr lang="en-US" i="1" dirty="0"/>
              <a:t>Early On </a:t>
            </a:r>
            <a:r>
              <a:rPr lang="en-US" dirty="0"/>
              <a:t>(§303.118 Comprehensive system of personnel development (CSPD))</a:t>
            </a:r>
            <a:endParaRPr lang="en-US" dirty="0">
              <a:highlight>
                <a:srgbClr val="00FF00"/>
              </a:highlight>
            </a:endParaRPr>
          </a:p>
        </p:txBody>
      </p:sp>
    </p:spTree>
    <p:extLst>
      <p:ext uri="{BB962C8B-B14F-4D97-AF65-F5344CB8AC3E}">
        <p14:creationId xmlns:p14="http://schemas.microsoft.com/office/powerpoint/2010/main" val="16424097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A1DBF9-81B4-4521-BA58-C8525D06678B}"/>
              </a:ext>
            </a:extLst>
          </p:cNvPr>
          <p:cNvSpPr>
            <a:spLocks noGrp="1"/>
          </p:cNvSpPr>
          <p:nvPr>
            <p:ph type="title"/>
          </p:nvPr>
        </p:nvSpPr>
        <p:spPr>
          <a:xfrm>
            <a:off x="836675" y="197109"/>
            <a:ext cx="10515600" cy="1133499"/>
          </a:xfrm>
        </p:spPr>
        <p:txBody>
          <a:bodyPr>
            <a:normAutofit/>
          </a:bodyPr>
          <a:lstStyle/>
          <a:p>
            <a:pPr algn="ctr"/>
            <a:r>
              <a:rPr lang="en-US" sz="4800" dirty="0"/>
              <a:t>Data Sharing Agreement Process Timeline</a:t>
            </a:r>
          </a:p>
        </p:txBody>
      </p:sp>
      <p:graphicFrame>
        <p:nvGraphicFramePr>
          <p:cNvPr id="45" name="Content Placeholder 2" descr="Graphic representation of data sharing agreement process timeline">
            <a:extLst>
              <a:ext uri="{FF2B5EF4-FFF2-40B4-BE49-F238E27FC236}">
                <a16:creationId xmlns:a16="http://schemas.microsoft.com/office/drawing/2014/main" id="{CFFDA76F-EA6D-459E-8E95-45748DC3B5C9}"/>
              </a:ext>
            </a:extLst>
          </p:cNvPr>
          <p:cNvGraphicFramePr/>
          <p:nvPr>
            <p:extLst>
              <p:ext uri="{D42A27DB-BD31-4B8C-83A1-F6EECF244321}">
                <p14:modId xmlns:p14="http://schemas.microsoft.com/office/powerpoint/2010/main" val="2647604914"/>
              </p:ext>
            </p:extLst>
          </p:nvPr>
        </p:nvGraphicFramePr>
        <p:xfrm>
          <a:off x="451413" y="1527717"/>
          <a:ext cx="10902387" cy="5196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11143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A49435-E075-4822-9D18-0D1331C9F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3" y="1"/>
            <a:ext cx="1219988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C54091-7E80-4AF3-B674-539649F3CD17}"/>
              </a:ext>
            </a:extLst>
          </p:cNvPr>
          <p:cNvSpPr>
            <a:spLocks noGrp="1"/>
          </p:cNvSpPr>
          <p:nvPr>
            <p:ph type="title"/>
          </p:nvPr>
        </p:nvSpPr>
        <p:spPr>
          <a:xfrm>
            <a:off x="1166648" y="721805"/>
            <a:ext cx="4197835" cy="2147520"/>
          </a:xfrm>
        </p:spPr>
        <p:txBody>
          <a:bodyPr>
            <a:normAutofit/>
          </a:bodyPr>
          <a:lstStyle/>
          <a:p>
            <a:r>
              <a:rPr lang="en-US" sz="4000" dirty="0"/>
              <a:t>EHDI Formal Request to </a:t>
            </a:r>
            <a:r>
              <a:rPr lang="en-US" sz="4000" i="1" dirty="0"/>
              <a:t>Early On </a:t>
            </a:r>
            <a:r>
              <a:rPr lang="en-US" sz="4000" dirty="0"/>
              <a:t>(IDEA Part C)</a:t>
            </a:r>
          </a:p>
        </p:txBody>
      </p:sp>
      <p:sp>
        <p:nvSpPr>
          <p:cNvPr id="14" name="Rectangle 13">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23AE24FC-E697-4150-A4E9-7038F7232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17" name="Rectangle 64">
              <a:extLst>
                <a:ext uri="{FF2B5EF4-FFF2-40B4-BE49-F238E27FC236}">
                  <a16:creationId xmlns:a16="http://schemas.microsoft.com/office/drawing/2014/main" id="{B6E6A6DC-8190-4538-9EAF-6D2DA32F2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6A0F9E64-E4D5-4F5D-8DC8-4D718FB4E3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8B14D11E-46EC-4472-B641-2B229466BC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CBCC03E8-EFA8-4481-85F5-6D67FD43BF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0AEDB5B1-8ED2-479D-B390-1663134454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32736CD4-ACBB-4E31-A595-77721EE5F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840EDB8A-0A05-4A4D-9131-B0C9913AD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97852E7D-B6DA-4315-9AB0-F38BDF42C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042626BE-3A9A-4473-9CDB-891652CF96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26990F26-ADA3-4903-BD10-FB3F028C45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14323D42-A322-4207-857F-82B98209C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F9D23351-DEBD-4512-90A7-4603F9CA63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53C35052-0CBF-4794-B3FE-7CF81F06A6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DE00348F-61C1-4BAF-A2DE-51D1FA9DC7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740C38A9-2B2E-4547-9000-43FE77D147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8170394A-2958-4790-9EFB-6DA2EC131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A0D08350-9D6D-4252-8A04-D0422792B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854E4015-5352-4DFB-A8D1-2F380D3992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835C5FE1-6BD5-4F30-AF61-12736BBAD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DDBBD31D-9CD8-4380-A5C6-A03D916CD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5F6F725-A58F-424F-9A27-EC8DD89F6517}"/>
              </a:ext>
            </a:extLst>
          </p:cNvPr>
          <p:cNvSpPr>
            <a:spLocks noGrp="1"/>
          </p:cNvSpPr>
          <p:nvPr>
            <p:ph idx="1"/>
          </p:nvPr>
        </p:nvSpPr>
        <p:spPr>
          <a:xfrm>
            <a:off x="1166648" y="2869325"/>
            <a:ext cx="5360611" cy="3531475"/>
          </a:xfrm>
        </p:spPr>
        <p:txBody>
          <a:bodyPr anchor="ctr">
            <a:normAutofit/>
          </a:bodyPr>
          <a:lstStyle/>
          <a:p>
            <a:r>
              <a:rPr lang="en-US" sz="2600" i="1" dirty="0"/>
              <a:t>Early On </a:t>
            </a:r>
            <a:r>
              <a:rPr lang="en-US" sz="2600" dirty="0"/>
              <a:t>recommended formal request be written</a:t>
            </a:r>
          </a:p>
          <a:p>
            <a:r>
              <a:rPr lang="en-US" sz="2600" dirty="0"/>
              <a:t>Submitted March 2020</a:t>
            </a:r>
          </a:p>
          <a:p>
            <a:r>
              <a:rPr lang="en-US" sz="2600" dirty="0"/>
              <a:t>One page and included:</a:t>
            </a:r>
          </a:p>
          <a:p>
            <a:pPr lvl="1"/>
            <a:r>
              <a:rPr lang="en-US" sz="2600" dirty="0"/>
              <a:t>Overview of EHDI</a:t>
            </a:r>
          </a:p>
          <a:p>
            <a:pPr lvl="1"/>
            <a:r>
              <a:rPr lang="en-US" sz="2600" dirty="0"/>
              <a:t>Data needs</a:t>
            </a:r>
          </a:p>
          <a:p>
            <a:pPr lvl="1"/>
            <a:r>
              <a:rPr lang="en-US" sz="2600" dirty="0"/>
              <a:t>Impact on families/infants</a:t>
            </a:r>
          </a:p>
          <a:p>
            <a:pPr lvl="1"/>
            <a:r>
              <a:rPr lang="en-US" sz="2600" dirty="0"/>
              <a:t>Action steps</a:t>
            </a:r>
          </a:p>
          <a:p>
            <a:pPr marL="457200" lvl="1" indent="0">
              <a:buNone/>
            </a:pPr>
            <a:endParaRPr lang="en-US" sz="1800" dirty="0"/>
          </a:p>
        </p:txBody>
      </p:sp>
      <p:pic>
        <p:nvPicPr>
          <p:cNvPr id="5" name="Picture 4" descr="Picture of the formal request document from DHHS to Early On.&#10;">
            <a:extLst>
              <a:ext uri="{FF2B5EF4-FFF2-40B4-BE49-F238E27FC236}">
                <a16:creationId xmlns:a16="http://schemas.microsoft.com/office/drawing/2014/main" id="{33B4072E-CC03-45EE-B99F-2A245D91D523}"/>
              </a:ext>
            </a:extLst>
          </p:cNvPr>
          <p:cNvPicPr>
            <a:picLocks noChangeAspect="1"/>
          </p:cNvPicPr>
          <p:nvPr/>
        </p:nvPicPr>
        <p:blipFill>
          <a:blip r:embed="rId2"/>
          <a:stretch>
            <a:fillRect/>
          </a:stretch>
        </p:blipFill>
        <p:spPr>
          <a:xfrm>
            <a:off x="6827518" y="730949"/>
            <a:ext cx="4273229" cy="5496116"/>
          </a:xfrm>
          <a:prstGeom prst="rect">
            <a:avLst/>
          </a:prstGeom>
        </p:spPr>
      </p:pic>
    </p:spTree>
    <p:extLst>
      <p:ext uri="{BB962C8B-B14F-4D97-AF65-F5344CB8AC3E}">
        <p14:creationId xmlns:p14="http://schemas.microsoft.com/office/powerpoint/2010/main" val="3486028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38E66-D3D0-4AD8-9448-8C5C2D5B6860}"/>
              </a:ext>
            </a:extLst>
          </p:cNvPr>
          <p:cNvSpPr>
            <a:spLocks noGrp="1"/>
          </p:cNvSpPr>
          <p:nvPr>
            <p:ph type="title"/>
          </p:nvPr>
        </p:nvSpPr>
        <p:spPr>
          <a:xfrm>
            <a:off x="481013" y="3752849"/>
            <a:ext cx="3290887" cy="2452687"/>
          </a:xfrm>
        </p:spPr>
        <p:txBody>
          <a:bodyPr anchor="ctr">
            <a:normAutofit/>
          </a:bodyPr>
          <a:lstStyle/>
          <a:p>
            <a:r>
              <a:rPr lang="en-US" sz="3600" dirty="0">
                <a:latin typeface="Tahoma"/>
                <a:ea typeface="Tahoma"/>
                <a:cs typeface="Tahoma"/>
              </a:rPr>
              <a:t>Logistics</a:t>
            </a:r>
            <a:endParaRPr lang="en-US" sz="3600" dirty="0"/>
          </a:p>
        </p:txBody>
      </p:sp>
      <p:pic>
        <p:nvPicPr>
          <p:cNvPr id="4" name="Picture 4" descr="A digital balance scale using circles">
            <a:extLst>
              <a:ext uri="{FF2B5EF4-FFF2-40B4-BE49-F238E27FC236}">
                <a16:creationId xmlns:a16="http://schemas.microsoft.com/office/drawing/2014/main" id="{832FE5EE-0D46-4E16-B651-07716B6C7BDF}"/>
              </a:ext>
            </a:extLst>
          </p:cNvPr>
          <p:cNvPicPr>
            <a:picLocks noChangeAspect="1"/>
          </p:cNvPicPr>
          <p:nvPr/>
        </p:nvPicPr>
        <p:blipFill rotWithShape="1">
          <a:blip r:embed="rId2"/>
          <a:srcRect t="19231" b="3046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7AF1DF08-F0CC-46BB-AB89-0BB22100728F}"/>
              </a:ext>
            </a:extLst>
          </p:cNvPr>
          <p:cNvSpPr>
            <a:spLocks noGrp="1"/>
          </p:cNvSpPr>
          <p:nvPr>
            <p:ph idx="1"/>
          </p:nvPr>
        </p:nvSpPr>
        <p:spPr>
          <a:xfrm>
            <a:off x="3180080" y="3752850"/>
            <a:ext cx="8529315" cy="2452687"/>
          </a:xfrm>
        </p:spPr>
        <p:txBody>
          <a:bodyPr vert="horz" lIns="91440" tIns="45720" rIns="91440" bIns="45720" rtlCol="0" anchor="ctr">
            <a:normAutofit/>
          </a:bodyPr>
          <a:lstStyle/>
          <a:p>
            <a:r>
              <a:rPr lang="en-US" sz="1800" dirty="0">
                <a:latin typeface="Tahoma"/>
                <a:ea typeface="Tahoma"/>
                <a:cs typeface="Tahoma"/>
              </a:rPr>
              <a:t>We are a large group, please stay muted if you are not speaking. </a:t>
            </a:r>
          </a:p>
          <a:p>
            <a:r>
              <a:rPr lang="en-US" sz="1800" dirty="0">
                <a:latin typeface="Tahoma"/>
                <a:ea typeface="Tahoma"/>
                <a:cs typeface="Tahoma"/>
              </a:rPr>
              <a:t>We do want to hear from you, so please use the Chat. Questions and Comments are encouraged. </a:t>
            </a:r>
          </a:p>
          <a:p>
            <a:r>
              <a:rPr lang="en-US" sz="1800" dirty="0">
                <a:latin typeface="Tahoma"/>
                <a:ea typeface="Tahoma"/>
                <a:cs typeface="Tahoma"/>
              </a:rPr>
              <a:t>We have some Q &amp; A time built in. During that time, please unmute and share your thoughts and ideas.</a:t>
            </a:r>
            <a:endParaRPr lang="en-US" sz="1800" dirty="0"/>
          </a:p>
          <a:p>
            <a:r>
              <a:rPr lang="en-US" sz="1800" dirty="0">
                <a:latin typeface="Tahoma"/>
                <a:ea typeface="Tahoma"/>
                <a:cs typeface="Tahoma"/>
              </a:rPr>
              <a:t>We are a 3-hour session, so we have built in a two 10-minute breaks.</a:t>
            </a:r>
            <a:endParaRPr lang="en-US" sz="1800" dirty="0"/>
          </a:p>
        </p:txBody>
      </p:sp>
    </p:spTree>
    <p:extLst>
      <p:ext uri="{BB962C8B-B14F-4D97-AF65-F5344CB8AC3E}">
        <p14:creationId xmlns:p14="http://schemas.microsoft.com/office/powerpoint/2010/main" val="3903240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7D67C2EE-AFA7-458A-8695-51B546F47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0"/>
            <a:ext cx="1158503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18C1E0-E30F-46A1-B881-46DE787A0DBD}"/>
              </a:ext>
            </a:extLst>
          </p:cNvPr>
          <p:cNvSpPr>
            <a:spLocks noGrp="1"/>
          </p:cNvSpPr>
          <p:nvPr>
            <p:ph type="title"/>
          </p:nvPr>
        </p:nvSpPr>
        <p:spPr>
          <a:xfrm>
            <a:off x="965110" y="581141"/>
            <a:ext cx="10258732" cy="1681689"/>
          </a:xfrm>
        </p:spPr>
        <p:txBody>
          <a:bodyPr anchor="b">
            <a:normAutofit/>
          </a:bodyPr>
          <a:lstStyle/>
          <a:p>
            <a:r>
              <a:rPr lang="en-US" sz="4700" dirty="0"/>
              <a:t>EHDI and </a:t>
            </a:r>
            <a:r>
              <a:rPr lang="en-US" sz="4700" i="1" dirty="0"/>
              <a:t>Early On </a:t>
            </a:r>
            <a:r>
              <a:rPr lang="en-US" sz="4700" dirty="0"/>
              <a:t>(IDEA Part C) Meeting Including MDE Data Governance</a:t>
            </a:r>
          </a:p>
        </p:txBody>
      </p:sp>
      <p:grpSp>
        <p:nvGrpSpPr>
          <p:cNvPr id="45" name="Group 44">
            <a:extLst>
              <a:ext uri="{FF2B5EF4-FFF2-40B4-BE49-F238E27FC236}">
                <a16:creationId xmlns:a16="http://schemas.microsoft.com/office/drawing/2014/main" id="{1221A507-76C4-489F-9F32-ECC44C5DC4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46" name="Rectangle 64">
              <a:extLst>
                <a:ext uri="{FF2B5EF4-FFF2-40B4-BE49-F238E27FC236}">
                  <a16:creationId xmlns:a16="http://schemas.microsoft.com/office/drawing/2014/main" id="{7DC847D7-5EB9-4FE0-B168-3DE1EB4EF3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F6F873C5-6B08-4AFE-A352-0A7CBBF46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4">
              <a:extLst>
                <a:ext uri="{FF2B5EF4-FFF2-40B4-BE49-F238E27FC236}">
                  <a16:creationId xmlns:a16="http://schemas.microsoft.com/office/drawing/2014/main" id="{B0DB0814-1ED8-487C-B9C3-0A3D8FCF9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6">
              <a:extLst>
                <a:ext uri="{FF2B5EF4-FFF2-40B4-BE49-F238E27FC236}">
                  <a16:creationId xmlns:a16="http://schemas.microsoft.com/office/drawing/2014/main" id="{F5F3852A-F720-4D40-A134-9973D3E1F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4">
              <a:extLst>
                <a:ext uri="{FF2B5EF4-FFF2-40B4-BE49-F238E27FC236}">
                  <a16:creationId xmlns:a16="http://schemas.microsoft.com/office/drawing/2014/main" id="{1B5D5737-4218-40BA-8AF2-1AE5DECD3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6">
              <a:extLst>
                <a:ext uri="{FF2B5EF4-FFF2-40B4-BE49-F238E27FC236}">
                  <a16:creationId xmlns:a16="http://schemas.microsoft.com/office/drawing/2014/main" id="{B935F463-D65C-49FE-A92B-41F5ECDA68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4">
              <a:extLst>
                <a:ext uri="{FF2B5EF4-FFF2-40B4-BE49-F238E27FC236}">
                  <a16:creationId xmlns:a16="http://schemas.microsoft.com/office/drawing/2014/main" id="{F6CA73CF-0DFE-4798-BC6E-C387843B4D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6">
              <a:extLst>
                <a:ext uri="{FF2B5EF4-FFF2-40B4-BE49-F238E27FC236}">
                  <a16:creationId xmlns:a16="http://schemas.microsoft.com/office/drawing/2014/main" id="{98C7D6EA-A5D9-4522-AE62-F469FE68F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4">
              <a:extLst>
                <a:ext uri="{FF2B5EF4-FFF2-40B4-BE49-F238E27FC236}">
                  <a16:creationId xmlns:a16="http://schemas.microsoft.com/office/drawing/2014/main" id="{B04050F1-B046-473B-B19A-E9E56235E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6">
              <a:extLst>
                <a:ext uri="{FF2B5EF4-FFF2-40B4-BE49-F238E27FC236}">
                  <a16:creationId xmlns:a16="http://schemas.microsoft.com/office/drawing/2014/main" id="{975EDD96-1800-4F89-BFE1-9B91350FB6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4">
              <a:extLst>
                <a:ext uri="{FF2B5EF4-FFF2-40B4-BE49-F238E27FC236}">
                  <a16:creationId xmlns:a16="http://schemas.microsoft.com/office/drawing/2014/main" id="{20884670-A662-4E05-AAE8-45BD005263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6">
              <a:extLst>
                <a:ext uri="{FF2B5EF4-FFF2-40B4-BE49-F238E27FC236}">
                  <a16:creationId xmlns:a16="http://schemas.microsoft.com/office/drawing/2014/main" id="{3FF1EA1E-0B30-4AB3-9D10-CAFB149C8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4">
              <a:extLst>
                <a:ext uri="{FF2B5EF4-FFF2-40B4-BE49-F238E27FC236}">
                  <a16:creationId xmlns:a16="http://schemas.microsoft.com/office/drawing/2014/main" id="{45623CE9-FC05-43E5-A0BF-7BD5F22B8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6">
              <a:extLst>
                <a:ext uri="{FF2B5EF4-FFF2-40B4-BE49-F238E27FC236}">
                  <a16:creationId xmlns:a16="http://schemas.microsoft.com/office/drawing/2014/main" id="{E5FDD108-3711-4CC4-AA3A-62731494D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4">
              <a:extLst>
                <a:ext uri="{FF2B5EF4-FFF2-40B4-BE49-F238E27FC236}">
                  <a16:creationId xmlns:a16="http://schemas.microsoft.com/office/drawing/2014/main" id="{A17CDDB6-3812-4D05-B01E-102B32F6B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6">
              <a:extLst>
                <a:ext uri="{FF2B5EF4-FFF2-40B4-BE49-F238E27FC236}">
                  <a16:creationId xmlns:a16="http://schemas.microsoft.com/office/drawing/2014/main" id="{D6726100-858D-44CA-B0A8-DC13EA7BF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4">
              <a:extLst>
                <a:ext uri="{FF2B5EF4-FFF2-40B4-BE49-F238E27FC236}">
                  <a16:creationId xmlns:a16="http://schemas.microsoft.com/office/drawing/2014/main" id="{C299ED46-3E2E-408F-82A1-FB2A0A2B9C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6">
              <a:extLst>
                <a:ext uri="{FF2B5EF4-FFF2-40B4-BE49-F238E27FC236}">
                  <a16:creationId xmlns:a16="http://schemas.microsoft.com/office/drawing/2014/main" id="{772859DA-EE4D-4BF7-B000-0718B4A0F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4">
              <a:extLst>
                <a:ext uri="{FF2B5EF4-FFF2-40B4-BE49-F238E27FC236}">
                  <a16:creationId xmlns:a16="http://schemas.microsoft.com/office/drawing/2014/main" id="{666A5CAC-B220-49E0-A1BC-AD5F16827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6">
              <a:extLst>
                <a:ext uri="{FF2B5EF4-FFF2-40B4-BE49-F238E27FC236}">
                  <a16:creationId xmlns:a16="http://schemas.microsoft.com/office/drawing/2014/main" id="{6690C2E3-0443-48E4-8F94-E3D9113FF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ectangle 6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F2432A7-3AF5-499A-8CAD-EDBD1F3B6B68}"/>
              </a:ext>
            </a:extLst>
          </p:cNvPr>
          <p:cNvSpPr>
            <a:spLocks noGrp="1"/>
          </p:cNvSpPr>
          <p:nvPr>
            <p:ph idx="1"/>
          </p:nvPr>
        </p:nvSpPr>
        <p:spPr>
          <a:xfrm>
            <a:off x="965110" y="2426300"/>
            <a:ext cx="10258733" cy="4184811"/>
          </a:xfrm>
        </p:spPr>
        <p:txBody>
          <a:bodyPr anchor="ctr">
            <a:normAutofit/>
          </a:bodyPr>
          <a:lstStyle/>
          <a:p>
            <a:r>
              <a:rPr lang="en-US" sz="3200" dirty="0"/>
              <a:t>May 2020</a:t>
            </a:r>
          </a:p>
          <a:p>
            <a:r>
              <a:rPr lang="en-US" sz="3200" dirty="0"/>
              <a:t>Initial discussion:</a:t>
            </a:r>
          </a:p>
          <a:p>
            <a:pPr lvl="1"/>
            <a:r>
              <a:rPr lang="en-US" sz="3200" dirty="0"/>
              <a:t>Overview of EHDI request</a:t>
            </a:r>
          </a:p>
          <a:p>
            <a:pPr lvl="1"/>
            <a:r>
              <a:rPr lang="en-US" sz="3200" dirty="0"/>
              <a:t>Aggregate data protocol discussion</a:t>
            </a:r>
          </a:p>
          <a:p>
            <a:pPr lvl="1"/>
            <a:r>
              <a:rPr lang="en-US" sz="3200" dirty="0"/>
              <a:t>Explanation of IDEA Part C and Center for Educational Performance and Information (CEPI) and Data Sharing Agreement background</a:t>
            </a:r>
          </a:p>
          <a:p>
            <a:pPr lvl="1"/>
            <a:endParaRPr lang="en-US" sz="2000" dirty="0"/>
          </a:p>
        </p:txBody>
      </p:sp>
    </p:spTree>
    <p:extLst>
      <p:ext uri="{BB962C8B-B14F-4D97-AF65-F5344CB8AC3E}">
        <p14:creationId xmlns:p14="http://schemas.microsoft.com/office/powerpoint/2010/main" val="41196520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CA68E7-3DCC-4598-8C91-918CC3A5848E}"/>
              </a:ext>
            </a:extLst>
          </p:cNvPr>
          <p:cNvSpPr>
            <a:spLocks noGrp="1"/>
          </p:cNvSpPr>
          <p:nvPr>
            <p:ph type="title"/>
          </p:nvPr>
        </p:nvSpPr>
        <p:spPr>
          <a:xfrm>
            <a:off x="1166650" y="1332952"/>
            <a:ext cx="4088256" cy="3921176"/>
          </a:xfrm>
        </p:spPr>
        <p:txBody>
          <a:bodyPr anchor="ctr">
            <a:normAutofit/>
          </a:bodyPr>
          <a:lstStyle/>
          <a:p>
            <a:r>
              <a:rPr lang="en-US" sz="5400" dirty="0"/>
              <a:t>EHDI/</a:t>
            </a:r>
            <a:r>
              <a:rPr lang="en-US" sz="5400" i="1" dirty="0"/>
              <a:t>Early On </a:t>
            </a:r>
            <a:r>
              <a:rPr lang="en-US" sz="5400" dirty="0"/>
              <a:t>Update</a:t>
            </a:r>
          </a:p>
        </p:txBody>
      </p:sp>
      <p:grpSp>
        <p:nvGrpSpPr>
          <p:cNvPr id="16" name="Group 15">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7"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96C73E28-9643-4A2B-8DA0-BB0C4A066ACD}"/>
              </a:ext>
            </a:extLst>
          </p:cNvPr>
          <p:cNvSpPr>
            <a:spLocks noGrp="1"/>
          </p:cNvSpPr>
          <p:nvPr>
            <p:ph idx="1"/>
          </p:nvPr>
        </p:nvSpPr>
        <p:spPr>
          <a:xfrm>
            <a:off x="6421120" y="499833"/>
            <a:ext cx="5100320" cy="5581226"/>
          </a:xfrm>
        </p:spPr>
        <p:txBody>
          <a:bodyPr anchor="ctr">
            <a:normAutofit/>
          </a:bodyPr>
          <a:lstStyle/>
          <a:p>
            <a:r>
              <a:rPr lang="en-US" dirty="0"/>
              <a:t>August 2020</a:t>
            </a:r>
          </a:p>
          <a:p>
            <a:r>
              <a:rPr lang="en-US" sz="2800" dirty="0"/>
              <a:t>Quarterly meetings</a:t>
            </a:r>
          </a:p>
          <a:p>
            <a:r>
              <a:rPr lang="en-US" sz="2800" dirty="0"/>
              <a:t>Covid-19 pandemic</a:t>
            </a:r>
          </a:p>
          <a:p>
            <a:r>
              <a:rPr lang="en-US" sz="2800" dirty="0"/>
              <a:t>Attendees: </a:t>
            </a:r>
            <a:r>
              <a:rPr lang="en-US" sz="2800" i="1" dirty="0"/>
              <a:t>Early On</a:t>
            </a:r>
            <a:r>
              <a:rPr lang="en-US" sz="2800" dirty="0"/>
              <a:t>, MDE Data Governance DSA Coordinator, EHDI staff</a:t>
            </a:r>
          </a:p>
          <a:p>
            <a:r>
              <a:rPr lang="en-US" dirty="0"/>
              <a:t>Discussion:</a:t>
            </a:r>
            <a:endParaRPr lang="en-US" sz="2800" dirty="0"/>
          </a:p>
          <a:p>
            <a:pPr lvl="2"/>
            <a:r>
              <a:rPr lang="en-US" sz="2800" dirty="0"/>
              <a:t>Possible </a:t>
            </a:r>
            <a:r>
              <a:rPr lang="en-US" sz="2800" dirty="0" err="1"/>
              <a:t>DaSy</a:t>
            </a:r>
            <a:r>
              <a:rPr lang="en-US" sz="2800" dirty="0"/>
              <a:t> assistance</a:t>
            </a:r>
          </a:p>
          <a:p>
            <a:pPr lvl="2"/>
            <a:r>
              <a:rPr lang="en-US" sz="2800" dirty="0"/>
              <a:t>Other stakeholders needed at table?</a:t>
            </a:r>
          </a:p>
          <a:p>
            <a:pPr lvl="2"/>
            <a:r>
              <a:rPr lang="en-US" sz="2800" dirty="0"/>
              <a:t>Potential data fields requested</a:t>
            </a:r>
          </a:p>
        </p:txBody>
      </p:sp>
    </p:spTree>
    <p:extLst>
      <p:ext uri="{BB962C8B-B14F-4D97-AF65-F5344CB8AC3E}">
        <p14:creationId xmlns:p14="http://schemas.microsoft.com/office/powerpoint/2010/main" val="21438051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C9B8C16-F7C3-48E4-80E5-0AC9DC453857}"/>
              </a:ext>
            </a:extLst>
          </p:cNvPr>
          <p:cNvSpPr>
            <a:spLocks noGrp="1"/>
          </p:cNvSpPr>
          <p:nvPr>
            <p:ph type="title"/>
          </p:nvPr>
        </p:nvSpPr>
        <p:spPr>
          <a:xfrm>
            <a:off x="838200" y="1412488"/>
            <a:ext cx="2899189" cy="4363844"/>
          </a:xfrm>
        </p:spPr>
        <p:txBody>
          <a:bodyPr anchor="t">
            <a:normAutofit/>
          </a:bodyPr>
          <a:lstStyle/>
          <a:p>
            <a:r>
              <a:rPr lang="en-US" sz="4000">
                <a:solidFill>
                  <a:srgbClr val="FFFFFF"/>
                </a:solidFill>
              </a:rPr>
              <a:t>EHDI and </a:t>
            </a:r>
            <a:r>
              <a:rPr lang="en-US" sz="4000" i="1">
                <a:solidFill>
                  <a:srgbClr val="FFFFFF"/>
                </a:solidFill>
              </a:rPr>
              <a:t>Early On </a:t>
            </a:r>
            <a:r>
              <a:rPr lang="en-US" sz="4000">
                <a:solidFill>
                  <a:srgbClr val="FFFFFF"/>
                </a:solidFill>
              </a:rPr>
              <a:t>(IDEA Part C) Meeting</a:t>
            </a:r>
          </a:p>
        </p:txBody>
      </p:sp>
      <p:sp>
        <p:nvSpPr>
          <p:cNvPr id="3" name="Content Placeholder 2">
            <a:extLst>
              <a:ext uri="{FF2B5EF4-FFF2-40B4-BE49-F238E27FC236}">
                <a16:creationId xmlns:a16="http://schemas.microsoft.com/office/drawing/2014/main" id="{B7026E67-4E9D-467D-ACC6-85513278F686}"/>
              </a:ext>
            </a:extLst>
          </p:cNvPr>
          <p:cNvSpPr>
            <a:spLocks noGrp="1"/>
          </p:cNvSpPr>
          <p:nvPr>
            <p:ph sz="half" idx="1"/>
          </p:nvPr>
        </p:nvSpPr>
        <p:spPr>
          <a:xfrm>
            <a:off x="4380855" y="739302"/>
            <a:ext cx="3427283" cy="5505855"/>
          </a:xfrm>
        </p:spPr>
        <p:txBody>
          <a:bodyPr>
            <a:normAutofit fontScale="92500" lnSpcReduction="10000"/>
          </a:bodyPr>
          <a:lstStyle/>
          <a:p>
            <a:r>
              <a:rPr lang="en-US" sz="2600" dirty="0"/>
              <a:t>November 2020</a:t>
            </a:r>
          </a:p>
          <a:p>
            <a:r>
              <a:rPr lang="en-US" sz="2600" b="1" dirty="0"/>
              <a:t>Attendees: </a:t>
            </a:r>
          </a:p>
          <a:p>
            <a:pPr lvl="1"/>
            <a:r>
              <a:rPr lang="en-US" sz="2600" dirty="0"/>
              <a:t>EHDI</a:t>
            </a:r>
          </a:p>
          <a:p>
            <a:pPr lvl="1"/>
            <a:r>
              <a:rPr lang="en-US" sz="2600" i="1" dirty="0"/>
              <a:t>Early On</a:t>
            </a:r>
          </a:p>
          <a:p>
            <a:pPr lvl="1"/>
            <a:r>
              <a:rPr lang="en-US" sz="2600" dirty="0"/>
              <a:t>Michigan Department of Education (MDE) Data Governance</a:t>
            </a:r>
          </a:p>
          <a:p>
            <a:pPr lvl="1"/>
            <a:r>
              <a:rPr lang="en-US" sz="2600" dirty="0"/>
              <a:t>Center for Educational Performance and Information (CEPI) </a:t>
            </a:r>
          </a:p>
          <a:p>
            <a:pPr lvl="1"/>
            <a:r>
              <a:rPr lang="en-US" sz="2600" dirty="0"/>
              <a:t>MDE Low Incidence Outreach</a:t>
            </a:r>
          </a:p>
          <a:p>
            <a:pPr lvl="1"/>
            <a:r>
              <a:rPr lang="en-US" sz="2600" dirty="0" err="1"/>
              <a:t>DaSy</a:t>
            </a:r>
            <a:r>
              <a:rPr lang="en-US" sz="2600" dirty="0"/>
              <a:t> Consultants</a:t>
            </a:r>
          </a:p>
          <a:p>
            <a:pPr lvl="1"/>
            <a:endParaRPr lang="en-US" sz="2000" dirty="0"/>
          </a:p>
        </p:txBody>
      </p:sp>
      <p:cxnSp>
        <p:nvCxnSpPr>
          <p:cNvPr id="35" name="Straight Connector 34">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4F90E11D-84F8-4034-BF11-754B2DD8F230}"/>
              </a:ext>
            </a:extLst>
          </p:cNvPr>
          <p:cNvSpPr>
            <a:spLocks noGrp="1"/>
          </p:cNvSpPr>
          <p:nvPr>
            <p:ph sz="half" idx="2"/>
          </p:nvPr>
        </p:nvSpPr>
        <p:spPr>
          <a:xfrm>
            <a:off x="8451604" y="739302"/>
            <a:ext cx="3197701" cy="5037031"/>
          </a:xfrm>
        </p:spPr>
        <p:txBody>
          <a:bodyPr>
            <a:normAutofit fontScale="92500" lnSpcReduction="10000"/>
          </a:bodyPr>
          <a:lstStyle/>
          <a:p>
            <a:r>
              <a:rPr lang="en-US" sz="2600" b="1" dirty="0"/>
              <a:t>Discussion:</a:t>
            </a:r>
          </a:p>
          <a:p>
            <a:pPr lvl="1"/>
            <a:r>
              <a:rPr lang="en-US" sz="2600" dirty="0"/>
              <a:t>Data elements</a:t>
            </a:r>
          </a:p>
          <a:p>
            <a:pPr lvl="1"/>
            <a:r>
              <a:rPr lang="en-US" sz="2600" dirty="0"/>
              <a:t>Legislation</a:t>
            </a:r>
          </a:p>
          <a:p>
            <a:pPr lvl="1"/>
            <a:r>
              <a:rPr lang="en-US" sz="2600" dirty="0" err="1"/>
              <a:t>DaSy</a:t>
            </a:r>
            <a:r>
              <a:rPr lang="en-US" sz="2600" dirty="0"/>
              <a:t> technical assistance</a:t>
            </a:r>
          </a:p>
          <a:p>
            <a:pPr lvl="1"/>
            <a:r>
              <a:rPr lang="en-US" sz="2600" dirty="0"/>
              <a:t>Data Sharing Agreement examples</a:t>
            </a:r>
          </a:p>
          <a:p>
            <a:pPr lvl="1"/>
            <a:r>
              <a:rPr lang="en-US" sz="2600" dirty="0"/>
              <a:t>Next steps</a:t>
            </a:r>
          </a:p>
          <a:p>
            <a:endParaRPr lang="en-US" sz="2000" dirty="0"/>
          </a:p>
        </p:txBody>
      </p:sp>
    </p:spTree>
    <p:extLst>
      <p:ext uri="{BB962C8B-B14F-4D97-AF65-F5344CB8AC3E}">
        <p14:creationId xmlns:p14="http://schemas.microsoft.com/office/powerpoint/2010/main" val="7335104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DD4796-0C0B-4445-87CC-DA86563CD29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Pros/</a:t>
            </a:r>
            <a:r>
              <a:rPr lang="en-US" sz="3600" dirty="0">
                <a:solidFill>
                  <a:srgbClr val="FFFFFF"/>
                </a:solidFill>
              </a:rPr>
              <a:t>Cons of Data Sharing by Consent </a:t>
            </a:r>
            <a:endParaRPr lang="en-US" sz="3600" kern="1200" dirty="0">
              <a:solidFill>
                <a:srgbClr val="FFFFFF"/>
              </a:solidFill>
              <a:latin typeface="+mj-lt"/>
              <a:ea typeface="+mj-ea"/>
              <a:cs typeface="+mj-cs"/>
            </a:endParaRPr>
          </a:p>
        </p:txBody>
      </p:sp>
      <p:graphicFrame>
        <p:nvGraphicFramePr>
          <p:cNvPr id="3" name="Table 2">
            <a:extLst>
              <a:ext uri="{FF2B5EF4-FFF2-40B4-BE49-F238E27FC236}">
                <a16:creationId xmlns:a16="http://schemas.microsoft.com/office/drawing/2014/main" id="{61F269C1-44C2-4651-90B4-B1B3B7C815A4}"/>
              </a:ext>
            </a:extLst>
          </p:cNvPr>
          <p:cNvGraphicFramePr>
            <a:graphicFrameLocks noGrp="1"/>
          </p:cNvGraphicFramePr>
          <p:nvPr>
            <p:extLst>
              <p:ext uri="{D42A27DB-BD31-4B8C-83A1-F6EECF244321}">
                <p14:modId xmlns:p14="http://schemas.microsoft.com/office/powerpoint/2010/main" val="169618754"/>
              </p:ext>
            </p:extLst>
          </p:nvPr>
        </p:nvGraphicFramePr>
        <p:xfrm>
          <a:off x="4693877" y="311971"/>
          <a:ext cx="6780701" cy="6456219"/>
        </p:xfrm>
        <a:graphic>
          <a:graphicData uri="http://schemas.openxmlformats.org/drawingml/2006/table">
            <a:tbl>
              <a:tblPr firstRow="1" firstCol="1" bandRow="1">
                <a:noFill/>
                <a:tableStyleId>{5C22544A-7EE6-4342-B048-85BDC9FD1C3A}</a:tableStyleId>
              </a:tblPr>
              <a:tblGrid>
                <a:gridCol w="1205295">
                  <a:extLst>
                    <a:ext uri="{9D8B030D-6E8A-4147-A177-3AD203B41FA5}">
                      <a16:colId xmlns:a16="http://schemas.microsoft.com/office/drawing/2014/main" val="2016230919"/>
                    </a:ext>
                  </a:extLst>
                </a:gridCol>
                <a:gridCol w="2598102">
                  <a:extLst>
                    <a:ext uri="{9D8B030D-6E8A-4147-A177-3AD203B41FA5}">
                      <a16:colId xmlns:a16="http://schemas.microsoft.com/office/drawing/2014/main" val="3348421734"/>
                    </a:ext>
                  </a:extLst>
                </a:gridCol>
                <a:gridCol w="2977304">
                  <a:extLst>
                    <a:ext uri="{9D8B030D-6E8A-4147-A177-3AD203B41FA5}">
                      <a16:colId xmlns:a16="http://schemas.microsoft.com/office/drawing/2014/main" val="2554626389"/>
                    </a:ext>
                  </a:extLst>
                </a:gridCol>
              </a:tblGrid>
              <a:tr h="1287925">
                <a:tc>
                  <a:txBody>
                    <a:bodyPr/>
                    <a:lstStyle/>
                    <a:p>
                      <a:pPr marL="0" marR="0">
                        <a:lnSpc>
                          <a:spcPct val="107000"/>
                        </a:lnSpc>
                        <a:spcBef>
                          <a:spcPts val="0"/>
                        </a:spcBef>
                        <a:spcAft>
                          <a:spcPts val="0"/>
                        </a:spcAft>
                      </a:pPr>
                      <a:r>
                        <a:rPr lang="en-US" sz="1300" b="0" cap="none" spc="60">
                          <a:solidFill>
                            <a:schemeClr val="bg1"/>
                          </a:solidFill>
                          <a:effectLst/>
                        </a:rPr>
                        <a:t> </a:t>
                      </a:r>
                      <a:endParaRPr lang="en-US" sz="1300" b="0" cap="none" spc="6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2347" marT="70844" marB="73717" anchor="ctr">
                    <a:lnL w="12700" cmpd="sng">
                      <a:noFill/>
                      <a:prstDash val="solid"/>
                    </a:lnL>
                    <a:lnR w="12700" cmpd="sng">
                      <a:noFill/>
                      <a:prstDash val="solid"/>
                    </a:lnR>
                    <a:lnT w="19050" cap="flat" cmpd="sng" algn="ctr">
                      <a:noFill/>
                      <a:prstDash val="solid"/>
                    </a:lnT>
                    <a:lnB w="12700" cmpd="sng">
                      <a:noFill/>
                      <a:prstDash val="solid"/>
                    </a:lnB>
                    <a:solidFill>
                      <a:schemeClr val="accent1"/>
                    </a:solidFill>
                  </a:tcPr>
                </a:tc>
                <a:tc>
                  <a:txBody>
                    <a:bodyPr/>
                    <a:lstStyle/>
                    <a:p>
                      <a:pPr marL="0" marR="0">
                        <a:lnSpc>
                          <a:spcPct val="107000"/>
                        </a:lnSpc>
                        <a:spcBef>
                          <a:spcPts val="0"/>
                        </a:spcBef>
                        <a:spcAft>
                          <a:spcPts val="0"/>
                        </a:spcAft>
                      </a:pPr>
                      <a:endParaRPr lang="en-US" sz="1300" b="0" cap="none" spc="60" dirty="0">
                        <a:solidFill>
                          <a:schemeClr val="bg1"/>
                        </a:solidFill>
                        <a:effectLst/>
                      </a:endParaRPr>
                    </a:p>
                    <a:p>
                      <a:pPr marL="0" marR="0">
                        <a:lnSpc>
                          <a:spcPct val="107000"/>
                        </a:lnSpc>
                        <a:spcBef>
                          <a:spcPts val="0"/>
                        </a:spcBef>
                        <a:spcAft>
                          <a:spcPts val="0"/>
                        </a:spcAft>
                      </a:pPr>
                      <a:r>
                        <a:rPr lang="en-US" sz="2400" b="0" cap="none" spc="60" dirty="0">
                          <a:solidFill>
                            <a:schemeClr val="bg1"/>
                          </a:solidFill>
                          <a:effectLst/>
                        </a:rPr>
                        <a:t>Pros/Advantages</a:t>
                      </a:r>
                      <a:endParaRPr lang="en-US" sz="2400" b="0" cap="none" spc="6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2347" marT="70844" marB="73717" anchor="ctr">
                    <a:lnL w="12700" cmpd="sng">
                      <a:noFill/>
                      <a:prstDash val="solid"/>
                    </a:lnL>
                    <a:lnR w="12700" cmpd="sng">
                      <a:noFill/>
                      <a:prstDash val="solid"/>
                    </a:lnR>
                    <a:lnT w="19050" cap="flat" cmpd="sng" algn="ctr">
                      <a:noFill/>
                      <a:prstDash val="solid"/>
                    </a:lnT>
                    <a:lnB w="12700" cmpd="sng">
                      <a:noFill/>
                      <a:prstDash val="solid"/>
                    </a:lnB>
                    <a:solidFill>
                      <a:schemeClr val="accent1"/>
                    </a:solidFill>
                  </a:tcPr>
                </a:tc>
                <a:tc>
                  <a:txBody>
                    <a:bodyPr/>
                    <a:lstStyle/>
                    <a:p>
                      <a:pPr marL="0" marR="0">
                        <a:lnSpc>
                          <a:spcPct val="107000"/>
                        </a:lnSpc>
                        <a:spcBef>
                          <a:spcPts val="0"/>
                        </a:spcBef>
                        <a:spcAft>
                          <a:spcPts val="0"/>
                        </a:spcAft>
                      </a:pPr>
                      <a:r>
                        <a:rPr lang="en-US" sz="2400" b="0" cap="none" spc="60" dirty="0">
                          <a:solidFill>
                            <a:schemeClr val="bg1"/>
                          </a:solidFill>
                          <a:effectLst/>
                        </a:rPr>
                        <a:t>Cons/Challenges</a:t>
                      </a:r>
                      <a:endParaRPr lang="en-US" sz="2400" b="0" cap="none" spc="6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2347" marT="70844" marB="73717" anchor="ctr">
                    <a:lnL w="12700" cmpd="sng">
                      <a:noFill/>
                      <a:prstDash val="solid"/>
                    </a:lnL>
                    <a:lnR w="12700" cmpd="sng">
                      <a:noFill/>
                      <a:prstDash val="solid"/>
                    </a:lnR>
                    <a:lnT w="19050" cap="flat" cmpd="sng" algn="ctr">
                      <a:noFill/>
                      <a:prstDash val="solid"/>
                    </a:lnT>
                    <a:lnB w="12700" cmpd="sng">
                      <a:noFill/>
                      <a:prstDash val="solid"/>
                    </a:lnB>
                    <a:solidFill>
                      <a:schemeClr val="accent1"/>
                    </a:solidFill>
                  </a:tcPr>
                </a:tc>
                <a:extLst>
                  <a:ext uri="{0D108BD9-81ED-4DB2-BD59-A6C34878D82A}">
                    <a16:rowId xmlns:a16="http://schemas.microsoft.com/office/drawing/2014/main" val="3803288219"/>
                  </a:ext>
                </a:extLst>
              </a:tr>
              <a:tr h="3606871">
                <a:tc>
                  <a:txBody>
                    <a:bodyPr/>
                    <a:lstStyle/>
                    <a:p>
                      <a:pPr marL="0" marR="0">
                        <a:lnSpc>
                          <a:spcPct val="107000"/>
                        </a:lnSpc>
                        <a:spcBef>
                          <a:spcPts val="0"/>
                        </a:spcBef>
                        <a:spcAft>
                          <a:spcPts val="0"/>
                        </a:spcAft>
                      </a:pPr>
                      <a:r>
                        <a:rPr lang="en-US" sz="2400" b="1" cap="none" spc="0" dirty="0">
                          <a:solidFill>
                            <a:schemeClr val="tx1"/>
                          </a:solidFill>
                          <a:effectLst/>
                        </a:rPr>
                        <a:t>Consent</a:t>
                      </a:r>
                      <a:endParaRPr lang="en-US" sz="24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2347" marT="70844" marB="73717">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2000" cap="none" spc="0" dirty="0">
                          <a:solidFill>
                            <a:schemeClr val="tx1"/>
                          </a:solidFill>
                          <a:effectLst/>
                        </a:rPr>
                        <a:t>Will be expedited to begin sharing.</a:t>
                      </a:r>
                    </a:p>
                    <a:p>
                      <a:pPr marL="342900" marR="0" lvl="0" indent="-342900">
                        <a:lnSpc>
                          <a:spcPct val="107000"/>
                        </a:lnSpc>
                        <a:spcBef>
                          <a:spcPts val="0"/>
                        </a:spcBef>
                        <a:spcAft>
                          <a:spcPts val="0"/>
                        </a:spcAft>
                        <a:buFont typeface="Symbol" panose="05050102010706020507" pitchFamily="18" charset="2"/>
                        <a:buChar char=""/>
                      </a:pPr>
                      <a:r>
                        <a:rPr lang="en-US" sz="2000" cap="none" spc="0" dirty="0">
                          <a:solidFill>
                            <a:schemeClr val="tx1"/>
                          </a:solidFill>
                          <a:effectLst/>
                        </a:rPr>
                        <a:t>Population size may be most efficient.</a:t>
                      </a:r>
                    </a:p>
                    <a:p>
                      <a:pPr marL="342900" marR="0" lvl="0" indent="-342900">
                        <a:lnSpc>
                          <a:spcPct val="107000"/>
                        </a:lnSpc>
                        <a:spcBef>
                          <a:spcPts val="0"/>
                        </a:spcBef>
                        <a:spcAft>
                          <a:spcPts val="0"/>
                        </a:spcAft>
                        <a:buFont typeface="Symbol" panose="05050102010706020507" pitchFamily="18" charset="2"/>
                        <a:buChar char=""/>
                      </a:pPr>
                      <a:r>
                        <a:rPr lang="en-US" sz="2000" cap="none" spc="0" dirty="0">
                          <a:solidFill>
                            <a:schemeClr val="tx1"/>
                          </a:solidFill>
                          <a:effectLst/>
                        </a:rPr>
                        <a:t>Another agency uses electronic signature which helps.</a:t>
                      </a:r>
                    </a:p>
                    <a:p>
                      <a:pPr marL="342900" marR="0" lvl="0" indent="-342900">
                        <a:lnSpc>
                          <a:spcPct val="107000"/>
                        </a:lnSpc>
                        <a:spcBef>
                          <a:spcPts val="0"/>
                        </a:spcBef>
                        <a:spcAft>
                          <a:spcPts val="0"/>
                        </a:spcAft>
                        <a:buFont typeface="Symbol" panose="05050102010706020507" pitchFamily="18" charset="2"/>
                        <a:buChar char=""/>
                      </a:pPr>
                      <a:r>
                        <a:rPr lang="en-US" sz="2000" cap="none" spc="0" dirty="0">
                          <a:solidFill>
                            <a:schemeClr val="tx1"/>
                          </a:solidFill>
                          <a:effectLst/>
                        </a:rPr>
                        <a:t>Build stronger relationships with parents and local districts.</a:t>
                      </a:r>
                      <a:endParaRPr lang="en-US" sz="20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2347" marT="70844" marB="73717">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600" cap="none" spc="0" dirty="0">
                          <a:solidFill>
                            <a:schemeClr val="tx1"/>
                          </a:solidFill>
                          <a:effectLst/>
                        </a:rPr>
                        <a:t>Cost of adding a data element.</a:t>
                      </a:r>
                    </a:p>
                    <a:p>
                      <a:pPr marL="342900" marR="0" lvl="0" indent="-342900">
                        <a:lnSpc>
                          <a:spcPct val="107000"/>
                        </a:lnSpc>
                        <a:spcBef>
                          <a:spcPts val="0"/>
                        </a:spcBef>
                        <a:spcAft>
                          <a:spcPts val="0"/>
                        </a:spcAft>
                        <a:buFont typeface="Symbol" panose="05050102010706020507" pitchFamily="18" charset="2"/>
                        <a:buChar char=""/>
                      </a:pPr>
                      <a:r>
                        <a:rPr lang="en-US" sz="1600" cap="none" spc="0" dirty="0">
                          <a:solidFill>
                            <a:schemeClr val="tx1"/>
                          </a:solidFill>
                          <a:effectLst/>
                        </a:rPr>
                        <a:t>Capture parent consent forms.</a:t>
                      </a:r>
                    </a:p>
                    <a:p>
                      <a:pPr marL="342900" marR="0" lvl="0" indent="-342900">
                        <a:lnSpc>
                          <a:spcPct val="107000"/>
                        </a:lnSpc>
                        <a:spcBef>
                          <a:spcPts val="0"/>
                        </a:spcBef>
                        <a:spcAft>
                          <a:spcPts val="0"/>
                        </a:spcAft>
                        <a:buFont typeface="Symbol" panose="05050102010706020507" pitchFamily="18" charset="2"/>
                        <a:buChar char=""/>
                      </a:pPr>
                      <a:r>
                        <a:rPr lang="en-US" sz="1600" cap="none" spc="0" dirty="0">
                          <a:solidFill>
                            <a:schemeClr val="tx1"/>
                          </a:solidFill>
                          <a:effectLst/>
                        </a:rPr>
                        <a:t>First year or two are challenging.</a:t>
                      </a:r>
                    </a:p>
                    <a:p>
                      <a:pPr marL="342900" marR="0" lvl="0" indent="-342900">
                        <a:lnSpc>
                          <a:spcPct val="107000"/>
                        </a:lnSpc>
                        <a:spcBef>
                          <a:spcPts val="0"/>
                        </a:spcBef>
                        <a:spcAft>
                          <a:spcPts val="0"/>
                        </a:spcAft>
                        <a:buFont typeface="Symbol" panose="05050102010706020507" pitchFamily="18" charset="2"/>
                        <a:buChar char=""/>
                      </a:pPr>
                      <a:r>
                        <a:rPr lang="en-US" sz="1600" cap="none" spc="0" dirty="0">
                          <a:solidFill>
                            <a:schemeClr val="tx1"/>
                          </a:solidFill>
                          <a:effectLst/>
                        </a:rPr>
                        <a:t>May not get 100%, data may be skewed.</a:t>
                      </a:r>
                    </a:p>
                    <a:p>
                      <a:pPr marL="342900" marR="0" lvl="0" indent="-342900">
                        <a:lnSpc>
                          <a:spcPct val="107000"/>
                        </a:lnSpc>
                        <a:spcBef>
                          <a:spcPts val="0"/>
                        </a:spcBef>
                        <a:spcAft>
                          <a:spcPts val="0"/>
                        </a:spcAft>
                        <a:buFont typeface="Symbol" panose="05050102010706020507" pitchFamily="18" charset="2"/>
                        <a:buChar char=""/>
                      </a:pPr>
                      <a:r>
                        <a:rPr lang="en-US" sz="1600" cap="none" spc="0" dirty="0">
                          <a:solidFill>
                            <a:schemeClr val="tx1"/>
                          </a:solidFill>
                          <a:effectLst/>
                        </a:rPr>
                        <a:t>Extra requirement for local service providers which ties to capacity.</a:t>
                      </a:r>
                    </a:p>
                    <a:p>
                      <a:pPr marL="342900" marR="0" lvl="0" indent="-342900">
                        <a:lnSpc>
                          <a:spcPct val="107000"/>
                        </a:lnSpc>
                        <a:spcBef>
                          <a:spcPts val="0"/>
                        </a:spcBef>
                        <a:spcAft>
                          <a:spcPts val="0"/>
                        </a:spcAft>
                        <a:buFont typeface="Symbol" panose="05050102010706020507" pitchFamily="18" charset="2"/>
                        <a:buChar char=""/>
                      </a:pPr>
                      <a:r>
                        <a:rPr lang="en-US" sz="1600" cap="none" spc="0" dirty="0">
                          <a:solidFill>
                            <a:schemeClr val="tx1"/>
                          </a:solidFill>
                          <a:effectLst/>
                        </a:rPr>
                        <a:t>How and who would be responsible for tracking and analyzing.</a:t>
                      </a:r>
                    </a:p>
                    <a:p>
                      <a:pPr marL="342900" marR="0" lvl="0" indent="-342900">
                        <a:lnSpc>
                          <a:spcPct val="107000"/>
                        </a:lnSpc>
                        <a:spcBef>
                          <a:spcPts val="0"/>
                        </a:spcBef>
                        <a:spcAft>
                          <a:spcPts val="0"/>
                        </a:spcAft>
                        <a:buFont typeface="Symbol" panose="05050102010706020507" pitchFamily="18" charset="2"/>
                        <a:buChar char=""/>
                      </a:pPr>
                      <a:r>
                        <a:rPr lang="en-US" sz="1600" cap="none" spc="0" dirty="0">
                          <a:solidFill>
                            <a:schemeClr val="tx1"/>
                          </a:solidFill>
                          <a:effectLst/>
                        </a:rPr>
                        <a:t>Need to update parent consent forms along with guidance documents need to be updated.</a:t>
                      </a:r>
                      <a:endParaRPr lang="en-US"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2347" marT="70844" marB="73717">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1110373128"/>
                  </a:ext>
                </a:extLst>
              </a:tr>
              <a:tr h="860546">
                <a:tc>
                  <a:txBody>
                    <a:bodyPr/>
                    <a:lstStyle/>
                    <a:p>
                      <a:pPr marL="0" marR="0">
                        <a:lnSpc>
                          <a:spcPct val="107000"/>
                        </a:lnSpc>
                        <a:spcBef>
                          <a:spcPts val="0"/>
                        </a:spcBef>
                        <a:spcAft>
                          <a:spcPts val="0"/>
                        </a:spcAft>
                      </a:pPr>
                      <a:endParaRPr lang="en-US" sz="18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2347" marT="70844" marB="73717">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342900" marR="0" lvl="0" indent="-342900">
                        <a:lnSpc>
                          <a:spcPct val="107000"/>
                        </a:lnSpc>
                        <a:spcBef>
                          <a:spcPts val="0"/>
                        </a:spcBef>
                        <a:spcAft>
                          <a:spcPts val="0"/>
                        </a:spcAft>
                        <a:buFont typeface="Symbol" panose="05050102010706020507" pitchFamily="18" charset="2"/>
                        <a:buChar char=""/>
                      </a:pPr>
                      <a:endParaRPr lang="en-US" sz="1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2347" marT="70844" marB="73717">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342900" marR="0" lvl="0" indent="-342900">
                        <a:lnSpc>
                          <a:spcPct val="107000"/>
                        </a:lnSpc>
                        <a:spcBef>
                          <a:spcPts val="0"/>
                        </a:spcBef>
                        <a:spcAft>
                          <a:spcPts val="0"/>
                        </a:spcAft>
                        <a:buFont typeface="Symbol" panose="05050102010706020507" pitchFamily="18" charset="2"/>
                        <a:buChar char=""/>
                      </a:pPr>
                      <a:endParaRPr lang="en-US" sz="1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2347" marT="70844" marB="73717">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449768708"/>
                  </a:ext>
                </a:extLst>
              </a:tr>
            </a:tbl>
          </a:graphicData>
        </a:graphic>
      </p:graphicFrame>
    </p:spTree>
    <p:extLst>
      <p:ext uri="{BB962C8B-B14F-4D97-AF65-F5344CB8AC3E}">
        <p14:creationId xmlns:p14="http://schemas.microsoft.com/office/powerpoint/2010/main" val="16718892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DD4796-0C0B-4445-87CC-DA86563CD292}"/>
              </a:ext>
            </a:extLst>
          </p:cNvPr>
          <p:cNvSpPr>
            <a:spLocks noGrp="1"/>
          </p:cNvSpPr>
          <p:nvPr>
            <p:ph type="title"/>
          </p:nvPr>
        </p:nvSpPr>
        <p:spPr>
          <a:xfrm>
            <a:off x="1028700" y="1967266"/>
            <a:ext cx="2628900" cy="2547257"/>
          </a:xfrm>
          <a:noFill/>
        </p:spPr>
        <p:txBody>
          <a:bodyPr vert="horz" lIns="91440" tIns="45720" rIns="91440" bIns="45720" rtlCol="0" anchor="ctr">
            <a:normAutofit fontScale="90000"/>
          </a:bodyPr>
          <a:lstStyle/>
          <a:p>
            <a:pPr algn="ctr"/>
            <a:r>
              <a:rPr lang="en-US" sz="3600" kern="1200" dirty="0">
                <a:solidFill>
                  <a:srgbClr val="FFFFFF"/>
                </a:solidFill>
                <a:latin typeface="+mj-lt"/>
                <a:ea typeface="+mj-ea"/>
                <a:cs typeface="+mj-cs"/>
              </a:rPr>
              <a:t>Pros/</a:t>
            </a:r>
            <a:r>
              <a:rPr lang="en-US" sz="3600" dirty="0">
                <a:solidFill>
                  <a:srgbClr val="FFFFFF"/>
                </a:solidFill>
              </a:rPr>
              <a:t>Cons of Data Sharing by Data Sharing Agreement </a:t>
            </a:r>
            <a:endParaRPr lang="en-US" sz="3600" kern="1200" dirty="0">
              <a:solidFill>
                <a:srgbClr val="FFFFFF"/>
              </a:solidFill>
              <a:latin typeface="+mj-lt"/>
              <a:ea typeface="+mj-ea"/>
              <a:cs typeface="+mj-cs"/>
            </a:endParaRPr>
          </a:p>
        </p:txBody>
      </p:sp>
      <p:graphicFrame>
        <p:nvGraphicFramePr>
          <p:cNvPr id="3" name="Table 2">
            <a:extLst>
              <a:ext uri="{FF2B5EF4-FFF2-40B4-BE49-F238E27FC236}">
                <a16:creationId xmlns:a16="http://schemas.microsoft.com/office/drawing/2014/main" id="{61F269C1-44C2-4651-90B4-B1B3B7C815A4}"/>
              </a:ext>
            </a:extLst>
          </p:cNvPr>
          <p:cNvGraphicFramePr>
            <a:graphicFrameLocks noGrp="1"/>
          </p:cNvGraphicFramePr>
          <p:nvPr>
            <p:extLst>
              <p:ext uri="{D42A27DB-BD31-4B8C-83A1-F6EECF244321}">
                <p14:modId xmlns:p14="http://schemas.microsoft.com/office/powerpoint/2010/main" val="1121584903"/>
              </p:ext>
            </p:extLst>
          </p:nvPr>
        </p:nvGraphicFramePr>
        <p:xfrm>
          <a:off x="4777316" y="1007109"/>
          <a:ext cx="6780701" cy="4910806"/>
        </p:xfrm>
        <a:graphic>
          <a:graphicData uri="http://schemas.openxmlformats.org/drawingml/2006/table">
            <a:tbl>
              <a:tblPr firstRow="1" firstCol="1" bandRow="1">
                <a:noFill/>
                <a:tableStyleId>{5C22544A-7EE6-4342-B048-85BDC9FD1C3A}</a:tableStyleId>
              </a:tblPr>
              <a:tblGrid>
                <a:gridCol w="1307625">
                  <a:extLst>
                    <a:ext uri="{9D8B030D-6E8A-4147-A177-3AD203B41FA5}">
                      <a16:colId xmlns:a16="http://schemas.microsoft.com/office/drawing/2014/main" val="2016230919"/>
                    </a:ext>
                  </a:extLst>
                </a:gridCol>
                <a:gridCol w="3287154">
                  <a:extLst>
                    <a:ext uri="{9D8B030D-6E8A-4147-A177-3AD203B41FA5}">
                      <a16:colId xmlns:a16="http://schemas.microsoft.com/office/drawing/2014/main" val="3348421734"/>
                    </a:ext>
                  </a:extLst>
                </a:gridCol>
                <a:gridCol w="2185922">
                  <a:extLst>
                    <a:ext uri="{9D8B030D-6E8A-4147-A177-3AD203B41FA5}">
                      <a16:colId xmlns:a16="http://schemas.microsoft.com/office/drawing/2014/main" val="2554626389"/>
                    </a:ext>
                  </a:extLst>
                </a:gridCol>
              </a:tblGrid>
              <a:tr h="627641">
                <a:tc>
                  <a:txBody>
                    <a:bodyPr/>
                    <a:lstStyle/>
                    <a:p>
                      <a:pPr marL="0" marR="0">
                        <a:lnSpc>
                          <a:spcPct val="107000"/>
                        </a:lnSpc>
                        <a:spcBef>
                          <a:spcPts val="0"/>
                        </a:spcBef>
                        <a:spcAft>
                          <a:spcPts val="0"/>
                        </a:spcAft>
                      </a:pPr>
                      <a:r>
                        <a:rPr lang="en-US" sz="1000" b="0" cap="none" spc="60">
                          <a:solidFill>
                            <a:schemeClr val="bg1"/>
                          </a:solidFill>
                          <a:effectLst/>
                        </a:rPr>
                        <a:t> </a:t>
                      </a:r>
                      <a:endParaRPr lang="en-US" sz="1000" b="0" cap="none" spc="6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43033" marT="58238" marB="60601" anchor="ctr">
                    <a:lnL w="12700" cmpd="sng">
                      <a:noFill/>
                      <a:prstDash val="solid"/>
                    </a:lnL>
                    <a:lnR w="12700" cmpd="sng">
                      <a:noFill/>
                      <a:prstDash val="solid"/>
                    </a:lnR>
                    <a:lnT w="19050" cap="flat" cmpd="sng" algn="ctr">
                      <a:noFill/>
                      <a:prstDash val="solid"/>
                    </a:lnT>
                    <a:lnB w="12700" cmpd="sng">
                      <a:noFill/>
                      <a:prstDash val="solid"/>
                    </a:lnB>
                    <a:solidFill>
                      <a:schemeClr val="accent1"/>
                    </a:solidFill>
                  </a:tcPr>
                </a:tc>
                <a:tc>
                  <a:txBody>
                    <a:bodyPr/>
                    <a:lstStyle/>
                    <a:p>
                      <a:pPr marL="0" marR="0">
                        <a:lnSpc>
                          <a:spcPct val="107000"/>
                        </a:lnSpc>
                        <a:spcBef>
                          <a:spcPts val="0"/>
                        </a:spcBef>
                        <a:spcAft>
                          <a:spcPts val="0"/>
                        </a:spcAft>
                      </a:pPr>
                      <a:endParaRPr lang="en-US" sz="1000" b="0" cap="none" spc="60">
                        <a:solidFill>
                          <a:schemeClr val="bg1"/>
                        </a:solidFill>
                        <a:effectLst/>
                      </a:endParaRPr>
                    </a:p>
                    <a:p>
                      <a:pPr marL="0" marR="0">
                        <a:lnSpc>
                          <a:spcPct val="107000"/>
                        </a:lnSpc>
                        <a:spcBef>
                          <a:spcPts val="0"/>
                        </a:spcBef>
                        <a:spcAft>
                          <a:spcPts val="0"/>
                        </a:spcAft>
                      </a:pPr>
                      <a:r>
                        <a:rPr lang="en-US" sz="2000" b="0" cap="none" spc="60">
                          <a:solidFill>
                            <a:schemeClr val="bg1"/>
                          </a:solidFill>
                          <a:effectLst/>
                        </a:rPr>
                        <a:t>Pros/Advantages</a:t>
                      </a:r>
                      <a:endParaRPr lang="en-US" sz="2000" b="0" cap="none" spc="6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43033" marT="58238" marB="60601" anchor="ctr">
                    <a:lnL w="12700" cmpd="sng">
                      <a:noFill/>
                      <a:prstDash val="solid"/>
                    </a:lnL>
                    <a:lnR w="12700" cmpd="sng">
                      <a:noFill/>
                      <a:prstDash val="solid"/>
                    </a:lnR>
                    <a:lnT w="19050" cap="flat" cmpd="sng" algn="ctr">
                      <a:noFill/>
                      <a:prstDash val="solid"/>
                    </a:lnT>
                    <a:lnB w="12700" cmpd="sng">
                      <a:noFill/>
                      <a:prstDash val="solid"/>
                    </a:lnB>
                    <a:solidFill>
                      <a:schemeClr val="accent1"/>
                    </a:solidFill>
                  </a:tcPr>
                </a:tc>
                <a:tc>
                  <a:txBody>
                    <a:bodyPr/>
                    <a:lstStyle/>
                    <a:p>
                      <a:pPr marL="0" marR="0">
                        <a:lnSpc>
                          <a:spcPct val="107000"/>
                        </a:lnSpc>
                        <a:spcBef>
                          <a:spcPts val="0"/>
                        </a:spcBef>
                        <a:spcAft>
                          <a:spcPts val="0"/>
                        </a:spcAft>
                      </a:pPr>
                      <a:r>
                        <a:rPr lang="en-US" sz="2000" b="0" cap="none" spc="60">
                          <a:solidFill>
                            <a:schemeClr val="bg1"/>
                          </a:solidFill>
                          <a:effectLst/>
                        </a:rPr>
                        <a:t>Cons/Challenges</a:t>
                      </a:r>
                      <a:endParaRPr lang="en-US" sz="2000" b="0" cap="none" spc="6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43033" marT="58238" marB="60601" anchor="ctr">
                    <a:lnL w="12700" cmpd="sng">
                      <a:noFill/>
                      <a:prstDash val="solid"/>
                    </a:lnL>
                    <a:lnR w="12700" cmpd="sng">
                      <a:noFill/>
                      <a:prstDash val="solid"/>
                    </a:lnR>
                    <a:lnT w="19050" cap="flat" cmpd="sng" algn="ctr">
                      <a:noFill/>
                      <a:prstDash val="solid"/>
                    </a:lnT>
                    <a:lnB w="12700" cmpd="sng">
                      <a:noFill/>
                      <a:prstDash val="solid"/>
                    </a:lnB>
                    <a:solidFill>
                      <a:schemeClr val="accent1"/>
                    </a:solidFill>
                  </a:tcPr>
                </a:tc>
                <a:extLst>
                  <a:ext uri="{0D108BD9-81ED-4DB2-BD59-A6C34878D82A}">
                    <a16:rowId xmlns:a16="http://schemas.microsoft.com/office/drawing/2014/main" val="3803288219"/>
                  </a:ext>
                </a:extLst>
              </a:tr>
              <a:tr h="522982">
                <a:tc>
                  <a:txBody>
                    <a:bodyPr/>
                    <a:lstStyle/>
                    <a:p>
                      <a:pPr marL="0" marR="0">
                        <a:lnSpc>
                          <a:spcPct val="107000"/>
                        </a:lnSpc>
                        <a:spcBef>
                          <a:spcPts val="0"/>
                        </a:spcBef>
                        <a:spcAft>
                          <a:spcPts val="0"/>
                        </a:spcAft>
                      </a:pPr>
                      <a:endParaRPr lang="en-US" sz="20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43033" marT="58238" marB="60601">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marL="342900" marR="0" lvl="0" indent="-342900">
                        <a:lnSpc>
                          <a:spcPct val="107000"/>
                        </a:lnSpc>
                        <a:spcBef>
                          <a:spcPts val="0"/>
                        </a:spcBef>
                        <a:spcAft>
                          <a:spcPts val="0"/>
                        </a:spcAft>
                        <a:buFont typeface="Symbol" panose="05050102010706020507" pitchFamily="18" charset="2"/>
                        <a:buChar char=""/>
                      </a:pP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43033" marT="58238" marB="60601">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marL="342900" marR="0" lvl="0" indent="-342900">
                        <a:lnSpc>
                          <a:spcPct val="107000"/>
                        </a:lnSpc>
                        <a:spcBef>
                          <a:spcPts val="0"/>
                        </a:spcBef>
                        <a:spcAft>
                          <a:spcPts val="0"/>
                        </a:spcAft>
                        <a:buFont typeface="Symbol" panose="05050102010706020507" pitchFamily="18" charset="2"/>
                        <a:buChar char=""/>
                      </a:pPr>
                      <a:endParaRPr lang="en-US"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43033" marT="58238" marB="60601">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1110373128"/>
                  </a:ext>
                </a:extLst>
              </a:tr>
              <a:tr h="3690832">
                <a:tc>
                  <a:txBody>
                    <a:bodyPr/>
                    <a:lstStyle/>
                    <a:p>
                      <a:pPr marL="0" marR="0">
                        <a:lnSpc>
                          <a:spcPct val="107000"/>
                        </a:lnSpc>
                        <a:spcBef>
                          <a:spcPts val="0"/>
                        </a:spcBef>
                        <a:spcAft>
                          <a:spcPts val="0"/>
                        </a:spcAft>
                      </a:pPr>
                      <a:r>
                        <a:rPr lang="en-US" sz="1500" b="1" cap="none" spc="0" dirty="0">
                          <a:solidFill>
                            <a:schemeClr val="tx1"/>
                          </a:solidFill>
                          <a:effectLst/>
                        </a:rPr>
                        <a:t>Data Sharing Agreement </a:t>
                      </a:r>
                      <a:endParaRPr lang="en-US" sz="15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43033" marT="58238" marB="60601">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600" cap="none" spc="0" dirty="0">
                          <a:solidFill>
                            <a:schemeClr val="tx1"/>
                          </a:solidFill>
                          <a:effectLst/>
                        </a:rPr>
                        <a:t>Department templates available. </a:t>
                      </a:r>
                      <a:r>
                        <a:rPr lang="en-US" sz="1600" cap="none" spc="0" dirty="0">
                          <a:solidFill>
                            <a:schemeClr val="tx1"/>
                          </a:solidFill>
                        </a:rPr>
                        <a:t>Center for Educational Performance and Information (CEPI)</a:t>
                      </a:r>
                      <a:r>
                        <a:rPr lang="en-US" sz="1600" cap="none" spc="0" dirty="0">
                          <a:solidFill>
                            <a:schemeClr val="tx1"/>
                          </a:solidFill>
                          <a:effectLst/>
                        </a:rPr>
                        <a:t> will need to be involved.</a:t>
                      </a:r>
                    </a:p>
                    <a:p>
                      <a:pPr marL="342900" marR="0" lvl="0" indent="-342900">
                        <a:lnSpc>
                          <a:spcPct val="107000"/>
                        </a:lnSpc>
                        <a:spcBef>
                          <a:spcPts val="0"/>
                        </a:spcBef>
                        <a:spcAft>
                          <a:spcPts val="0"/>
                        </a:spcAft>
                        <a:buFont typeface="Symbol" panose="05050102010706020507" pitchFamily="18" charset="2"/>
                        <a:buChar char=""/>
                      </a:pPr>
                      <a:r>
                        <a:rPr lang="en-US" sz="1600" cap="none" spc="0" dirty="0">
                          <a:solidFill>
                            <a:schemeClr val="tx1"/>
                          </a:solidFill>
                          <a:effectLst/>
                        </a:rPr>
                        <a:t>Expertise within agency for completing templates.</a:t>
                      </a:r>
                    </a:p>
                    <a:p>
                      <a:pPr marL="342900" marR="0" lvl="0" indent="-342900">
                        <a:lnSpc>
                          <a:spcPct val="107000"/>
                        </a:lnSpc>
                        <a:spcBef>
                          <a:spcPts val="0"/>
                        </a:spcBef>
                        <a:spcAft>
                          <a:spcPts val="0"/>
                        </a:spcAft>
                        <a:buFont typeface="Symbol" panose="05050102010706020507" pitchFamily="18" charset="2"/>
                        <a:buChar char=""/>
                      </a:pPr>
                      <a:r>
                        <a:rPr lang="en-US" sz="1600" cap="none" spc="0" dirty="0">
                          <a:solidFill>
                            <a:schemeClr val="tx1"/>
                          </a:solidFill>
                          <a:effectLst/>
                        </a:rPr>
                        <a:t>Potentially enhance existing agreement between </a:t>
                      </a:r>
                      <a:r>
                        <a:rPr lang="en-US" sz="1600" i="1" cap="none" spc="0" dirty="0">
                          <a:solidFill>
                            <a:schemeClr val="tx1"/>
                          </a:solidFill>
                          <a:effectLst/>
                        </a:rPr>
                        <a:t>Early On </a:t>
                      </a:r>
                      <a:r>
                        <a:rPr lang="en-US" sz="1600" cap="none" spc="0" dirty="0">
                          <a:solidFill>
                            <a:schemeClr val="tx1"/>
                          </a:solidFill>
                          <a:effectLst/>
                        </a:rPr>
                        <a:t>Data Manager and </a:t>
                      </a:r>
                      <a:r>
                        <a:rPr lang="en-US" sz="1600" cap="none" spc="0" dirty="0">
                          <a:solidFill>
                            <a:schemeClr val="tx1"/>
                          </a:solidFill>
                        </a:rPr>
                        <a:t>Center for Educational Performance and Information (CEPI).</a:t>
                      </a:r>
                      <a:endParaRPr lang="en-US" sz="1600" cap="none" spc="0" dirty="0">
                        <a:solidFill>
                          <a:schemeClr val="tx1"/>
                        </a:solidFill>
                        <a:effectLst/>
                      </a:endParaRPr>
                    </a:p>
                    <a:p>
                      <a:pPr marL="342900" marR="0" lvl="0" indent="-342900">
                        <a:lnSpc>
                          <a:spcPct val="107000"/>
                        </a:lnSpc>
                        <a:spcBef>
                          <a:spcPts val="0"/>
                        </a:spcBef>
                        <a:spcAft>
                          <a:spcPts val="0"/>
                        </a:spcAft>
                        <a:buFont typeface="Symbol" panose="05050102010706020507" pitchFamily="18" charset="2"/>
                        <a:buChar char=""/>
                      </a:pPr>
                      <a:r>
                        <a:rPr lang="en-US" sz="1600" cap="none" spc="0" dirty="0">
                          <a:solidFill>
                            <a:schemeClr val="tx1"/>
                          </a:solidFill>
                          <a:effectLst/>
                        </a:rPr>
                        <a:t>Receive 100% of data.</a:t>
                      </a:r>
                    </a:p>
                    <a:p>
                      <a:pPr marL="342900" marR="0" lvl="0" indent="-342900">
                        <a:lnSpc>
                          <a:spcPct val="107000"/>
                        </a:lnSpc>
                        <a:spcBef>
                          <a:spcPts val="0"/>
                        </a:spcBef>
                        <a:spcAft>
                          <a:spcPts val="0"/>
                        </a:spcAft>
                        <a:buFont typeface="Symbol" panose="05050102010706020507" pitchFamily="18" charset="2"/>
                        <a:buChar char=""/>
                      </a:pPr>
                      <a:r>
                        <a:rPr lang="en-US" sz="1600" cap="none" spc="0" dirty="0">
                          <a:solidFill>
                            <a:schemeClr val="tx1"/>
                          </a:solidFill>
                          <a:effectLst/>
                        </a:rPr>
                        <a:t>Don’t need to deal with cons of parent consent.</a:t>
                      </a:r>
                      <a:endParaRPr lang="en-US"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43033" marT="58238" marB="60601">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600" cap="none" spc="0" dirty="0">
                          <a:solidFill>
                            <a:schemeClr val="tx1"/>
                          </a:solidFill>
                          <a:effectLst/>
                        </a:rPr>
                        <a:t>Timeline for completing.</a:t>
                      </a:r>
                    </a:p>
                    <a:p>
                      <a:pPr marL="342900" marR="0" lvl="0" indent="-342900">
                        <a:lnSpc>
                          <a:spcPct val="107000"/>
                        </a:lnSpc>
                        <a:spcBef>
                          <a:spcPts val="0"/>
                        </a:spcBef>
                        <a:spcAft>
                          <a:spcPts val="0"/>
                        </a:spcAft>
                        <a:buFont typeface="Symbol" panose="05050102010706020507" pitchFamily="18" charset="2"/>
                        <a:buChar char=""/>
                      </a:pPr>
                      <a:r>
                        <a:rPr lang="en-US" sz="1600" cap="none" spc="0" dirty="0">
                          <a:solidFill>
                            <a:schemeClr val="tx1"/>
                          </a:solidFill>
                          <a:effectLst/>
                        </a:rPr>
                        <a:t>Competing priorities.</a:t>
                      </a:r>
                      <a:endParaRPr lang="en-US"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43033" marT="58238" marB="60601">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449768708"/>
                  </a:ext>
                </a:extLst>
              </a:tr>
            </a:tbl>
          </a:graphicData>
        </a:graphic>
      </p:graphicFrame>
    </p:spTree>
    <p:extLst>
      <p:ext uri="{BB962C8B-B14F-4D97-AF65-F5344CB8AC3E}">
        <p14:creationId xmlns:p14="http://schemas.microsoft.com/office/powerpoint/2010/main" val="34730952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A49435-E075-4822-9D18-0D1331C9F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3" y="1"/>
            <a:ext cx="1219988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672495-4E89-4746-9BA3-BB8E618BE9E5}"/>
              </a:ext>
            </a:extLst>
          </p:cNvPr>
          <p:cNvSpPr>
            <a:spLocks noGrp="1"/>
          </p:cNvSpPr>
          <p:nvPr>
            <p:ph type="title"/>
          </p:nvPr>
        </p:nvSpPr>
        <p:spPr>
          <a:xfrm>
            <a:off x="1166648" y="721805"/>
            <a:ext cx="4088933" cy="1593378"/>
          </a:xfrm>
        </p:spPr>
        <p:txBody>
          <a:bodyPr>
            <a:normAutofit/>
          </a:bodyPr>
          <a:lstStyle/>
          <a:p>
            <a:r>
              <a:rPr lang="en-US" sz="4000" dirty="0"/>
              <a:t>Data Sharing Agreement</a:t>
            </a:r>
          </a:p>
        </p:txBody>
      </p:sp>
      <p:sp>
        <p:nvSpPr>
          <p:cNvPr id="13" name="Rectangle 1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3AE24FC-E697-4150-A4E9-7038F7232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16" name="Rectangle 64">
              <a:extLst>
                <a:ext uri="{FF2B5EF4-FFF2-40B4-BE49-F238E27FC236}">
                  <a16:creationId xmlns:a16="http://schemas.microsoft.com/office/drawing/2014/main" id="{B6E6A6DC-8190-4538-9EAF-6D2DA32F2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6A0F9E64-E4D5-4F5D-8DC8-4D718FB4E3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8B14D11E-46EC-4472-B641-2B229466BC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CBCC03E8-EFA8-4481-85F5-6D67FD43BF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0AEDB5B1-8ED2-479D-B390-1663134454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32736CD4-ACBB-4E31-A595-77721EE5F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840EDB8A-0A05-4A4D-9131-B0C9913AD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97852E7D-B6DA-4315-9AB0-F38BDF42C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042626BE-3A9A-4473-9CDB-891652CF96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26990F26-ADA3-4903-BD10-FB3F028C45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14323D42-A322-4207-857F-82B98209C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F9D23351-DEBD-4512-90A7-4603F9CA63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53C35052-0CBF-4794-B3FE-7CF81F06A6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DE00348F-61C1-4BAF-A2DE-51D1FA9DC7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740C38A9-2B2E-4547-9000-43FE77D147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8170394A-2958-4790-9EFB-6DA2EC131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A0D08350-9D6D-4252-8A04-D0422792B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854E4015-5352-4DFB-A8D1-2F380D3992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835C5FE1-6BD5-4F30-AF61-12736BBAD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DDBBD31D-9CD8-4380-A5C6-A03D916CD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C0A9DB6-E8EE-4C47-8527-3EF5E2578472}"/>
              </a:ext>
            </a:extLst>
          </p:cNvPr>
          <p:cNvSpPr>
            <a:spLocks noGrp="1"/>
          </p:cNvSpPr>
          <p:nvPr>
            <p:ph idx="1"/>
          </p:nvPr>
        </p:nvSpPr>
        <p:spPr>
          <a:xfrm>
            <a:off x="1166647" y="2438357"/>
            <a:ext cx="5232301" cy="4534151"/>
          </a:xfrm>
        </p:spPr>
        <p:txBody>
          <a:bodyPr anchor="ctr">
            <a:normAutofit/>
          </a:bodyPr>
          <a:lstStyle/>
          <a:p>
            <a:r>
              <a:rPr lang="en-US" sz="2400" dirty="0"/>
              <a:t>Large Group and Department leadership approved moving forward </a:t>
            </a:r>
          </a:p>
          <a:p>
            <a:r>
              <a:rPr lang="en-US" sz="2400" dirty="0"/>
              <a:t>January- June 2021</a:t>
            </a:r>
          </a:p>
          <a:p>
            <a:r>
              <a:rPr kumimoji="0" lang="en-US" sz="2400" b="0" i="0" u="none" strike="noStrike" kern="1200" cap="none" spc="0" normalizeH="0" baseline="0" noProof="0" dirty="0">
                <a:ln>
                  <a:noFill/>
                </a:ln>
                <a:effectLst/>
                <a:uLnTx/>
                <a:uFillTx/>
                <a:ea typeface="+mn-ea"/>
                <a:cs typeface="+mn-cs"/>
              </a:rPr>
              <a:t>Collaborative working relationship</a:t>
            </a:r>
          </a:p>
          <a:p>
            <a:r>
              <a:rPr kumimoji="0" lang="en-US" sz="2400" b="0" i="0" u="none" strike="noStrike" kern="1200" cap="none" spc="0" normalizeH="0" baseline="0" noProof="0" dirty="0">
                <a:ln>
                  <a:noFill/>
                </a:ln>
                <a:effectLst/>
                <a:uLnTx/>
                <a:uFillTx/>
                <a:ea typeface="+mn-ea"/>
                <a:cs typeface="+mn-cs"/>
              </a:rPr>
              <a:t>Monthly meetings and follow-up emails</a:t>
            </a:r>
          </a:p>
          <a:p>
            <a:r>
              <a:rPr kumimoji="0" lang="en-US" sz="2400" b="0" i="0" u="none" strike="noStrike" kern="1200" cap="none" spc="0" normalizeH="0" baseline="0" noProof="0" dirty="0">
                <a:ln>
                  <a:noFill/>
                </a:ln>
                <a:effectLst/>
                <a:uLnTx/>
                <a:uFillTx/>
                <a:ea typeface="+mn-ea"/>
                <a:cs typeface="+mn-cs"/>
              </a:rPr>
              <a:t>Draft, review, revise, review ……Approve!</a:t>
            </a:r>
          </a:p>
          <a:p>
            <a:endParaRPr lang="en-US" sz="1800" dirty="0"/>
          </a:p>
        </p:txBody>
      </p:sp>
      <p:pic>
        <p:nvPicPr>
          <p:cNvPr id="4" name="Picture 2" descr="Image result for catroon collaboration">
            <a:extLst>
              <a:ext uri="{FF2B5EF4-FFF2-40B4-BE49-F238E27FC236}">
                <a16:creationId xmlns:a16="http://schemas.microsoft.com/office/drawing/2014/main" id="{A473DF7B-23B0-4360-AA9F-A58D4BD88B8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47981" y="730949"/>
            <a:ext cx="5232302" cy="5496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8360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F5D1CC-A08C-4C27-B902-A5BC6E78223B}"/>
              </a:ext>
            </a:extLst>
          </p:cNvPr>
          <p:cNvSpPr>
            <a:spLocks noGrp="1"/>
          </p:cNvSpPr>
          <p:nvPr>
            <p:ph type="title"/>
          </p:nvPr>
        </p:nvSpPr>
        <p:spPr>
          <a:xfrm>
            <a:off x="838200" y="1412488"/>
            <a:ext cx="2899189" cy="4363844"/>
          </a:xfrm>
        </p:spPr>
        <p:txBody>
          <a:bodyPr anchor="t">
            <a:normAutofit/>
          </a:bodyPr>
          <a:lstStyle/>
          <a:p>
            <a:r>
              <a:rPr lang="en-US" sz="4000" dirty="0">
                <a:solidFill>
                  <a:srgbClr val="FFFFFF"/>
                </a:solidFill>
              </a:rPr>
              <a:t>What’s In Our Data Sharing Agreement</a:t>
            </a:r>
          </a:p>
        </p:txBody>
      </p:sp>
      <p:sp>
        <p:nvSpPr>
          <p:cNvPr id="4" name="Content Placeholder 3">
            <a:extLst>
              <a:ext uri="{FF2B5EF4-FFF2-40B4-BE49-F238E27FC236}">
                <a16:creationId xmlns:a16="http://schemas.microsoft.com/office/drawing/2014/main" id="{63E127EE-E24B-4FD1-930F-E329B73FCAF6}"/>
              </a:ext>
            </a:extLst>
          </p:cNvPr>
          <p:cNvSpPr>
            <a:spLocks noGrp="1"/>
          </p:cNvSpPr>
          <p:nvPr>
            <p:ph sz="half" idx="1"/>
          </p:nvPr>
        </p:nvSpPr>
        <p:spPr>
          <a:xfrm>
            <a:off x="4380855" y="1032734"/>
            <a:ext cx="3427283" cy="5583219"/>
          </a:xfrm>
        </p:spPr>
        <p:txBody>
          <a:bodyPr>
            <a:normAutofit fontScale="77500" lnSpcReduction="20000"/>
          </a:bodyPr>
          <a:lstStyle/>
          <a:p>
            <a:r>
              <a:rPr lang="en-US" sz="2600" dirty="0"/>
              <a:t>Introduction</a:t>
            </a:r>
          </a:p>
          <a:p>
            <a:r>
              <a:rPr lang="en-US" sz="2600" dirty="0"/>
              <a:t>Purpose</a:t>
            </a:r>
          </a:p>
          <a:p>
            <a:r>
              <a:rPr lang="en-US" sz="2600" dirty="0"/>
              <a:t>Data to be Shared</a:t>
            </a:r>
          </a:p>
          <a:p>
            <a:r>
              <a:rPr lang="en-US" sz="2600" dirty="0"/>
              <a:t>Method of Transfer</a:t>
            </a:r>
          </a:p>
          <a:p>
            <a:r>
              <a:rPr lang="en-US" sz="2600" dirty="0"/>
              <a:t>Frequency of Transfer</a:t>
            </a:r>
          </a:p>
          <a:p>
            <a:r>
              <a:rPr lang="en-US" sz="2600" dirty="0"/>
              <a:t>Availability of Data</a:t>
            </a:r>
          </a:p>
          <a:p>
            <a:r>
              <a:rPr lang="en-US" sz="2600" dirty="0"/>
              <a:t>Legal Authority</a:t>
            </a:r>
          </a:p>
          <a:p>
            <a:r>
              <a:rPr lang="en-US" sz="2600" dirty="0"/>
              <a:t>Notices and Consents</a:t>
            </a:r>
          </a:p>
          <a:p>
            <a:r>
              <a:rPr lang="en-US" sz="2600" dirty="0"/>
              <a:t>Classification</a:t>
            </a:r>
          </a:p>
          <a:p>
            <a:r>
              <a:rPr lang="en-US" sz="2600" dirty="0"/>
              <a:t>Disclosing Agency’s Responsibilities</a:t>
            </a:r>
          </a:p>
          <a:p>
            <a:r>
              <a:rPr lang="en-US" sz="2600" dirty="0"/>
              <a:t>Receiving Agency’s Responsibilities</a:t>
            </a:r>
          </a:p>
          <a:p>
            <a:r>
              <a:rPr lang="en-US" sz="2600" dirty="0"/>
              <a:t>Training</a:t>
            </a:r>
          </a:p>
          <a:p>
            <a:r>
              <a:rPr lang="en-US" sz="2600" dirty="0"/>
              <a:t>Cost and Damages</a:t>
            </a:r>
          </a:p>
          <a:p>
            <a:r>
              <a:rPr lang="en-US" sz="2600" dirty="0"/>
              <a:t>Security Breach Notification</a:t>
            </a:r>
          </a:p>
          <a:p>
            <a:endParaRPr lang="en-US" sz="2600" dirty="0"/>
          </a:p>
          <a:p>
            <a:endParaRPr lang="en-US" sz="1100" dirty="0"/>
          </a:p>
        </p:txBody>
      </p:sp>
      <p:cxnSp>
        <p:nvCxnSpPr>
          <p:cNvPr id="22" name="Straight Connector 21">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2081AAC8-7656-46D1-83AD-71F2E52CC660}"/>
              </a:ext>
            </a:extLst>
          </p:cNvPr>
          <p:cNvSpPr>
            <a:spLocks noGrp="1"/>
          </p:cNvSpPr>
          <p:nvPr>
            <p:ph sz="half" idx="2"/>
          </p:nvPr>
        </p:nvSpPr>
        <p:spPr>
          <a:xfrm>
            <a:off x="8451604" y="1032734"/>
            <a:ext cx="3197701" cy="5583219"/>
          </a:xfrm>
        </p:spPr>
        <p:txBody>
          <a:bodyPr>
            <a:normAutofit fontScale="77500" lnSpcReduction="20000"/>
          </a:bodyPr>
          <a:lstStyle/>
          <a:p>
            <a:r>
              <a:rPr lang="en-US" sz="2600" dirty="0"/>
              <a:t>Accuracy</a:t>
            </a:r>
          </a:p>
          <a:p>
            <a:r>
              <a:rPr lang="en-US" sz="2600" dirty="0"/>
              <a:t>Cooperation; Execution of Additional Agreements</a:t>
            </a:r>
          </a:p>
          <a:p>
            <a:r>
              <a:rPr lang="en-US" sz="2600" dirty="0"/>
              <a:t>Issue Resolution</a:t>
            </a:r>
          </a:p>
          <a:p>
            <a:r>
              <a:rPr lang="en-US" sz="2600" dirty="0"/>
              <a:t>Notices</a:t>
            </a:r>
          </a:p>
          <a:p>
            <a:r>
              <a:rPr lang="en-US" sz="2600" dirty="0"/>
              <a:t>Compliance Monitoring</a:t>
            </a:r>
          </a:p>
          <a:p>
            <a:r>
              <a:rPr lang="en-US" sz="2600" dirty="0"/>
              <a:t>Amendments</a:t>
            </a:r>
          </a:p>
          <a:p>
            <a:r>
              <a:rPr lang="en-US" sz="2600" dirty="0"/>
              <a:t>Effective Date and Term</a:t>
            </a:r>
          </a:p>
          <a:p>
            <a:r>
              <a:rPr lang="en-US" sz="2600" dirty="0"/>
              <a:t>Termination</a:t>
            </a:r>
          </a:p>
          <a:p>
            <a:r>
              <a:rPr lang="en-US" sz="2600" dirty="0"/>
              <a:t>Survival</a:t>
            </a:r>
          </a:p>
          <a:p>
            <a:r>
              <a:rPr lang="en-US" sz="2600" dirty="0"/>
              <a:t>Entire Agreement</a:t>
            </a:r>
          </a:p>
          <a:p>
            <a:r>
              <a:rPr lang="en-US" sz="2600" dirty="0"/>
              <a:t>Execution</a:t>
            </a:r>
          </a:p>
          <a:p>
            <a:r>
              <a:rPr lang="en-US" sz="2600" dirty="0"/>
              <a:t>Successors; Assignment</a:t>
            </a:r>
          </a:p>
          <a:p>
            <a:r>
              <a:rPr lang="en-US" sz="2600" dirty="0"/>
              <a:t>No Third-Party Beneficiaries</a:t>
            </a:r>
          </a:p>
          <a:p>
            <a:r>
              <a:rPr lang="en-US" sz="2600" dirty="0"/>
              <a:t>Authority to Bind</a:t>
            </a:r>
          </a:p>
          <a:p>
            <a:endParaRPr lang="en-US" sz="1100" dirty="0"/>
          </a:p>
        </p:txBody>
      </p:sp>
      <p:sp>
        <p:nvSpPr>
          <p:cNvPr id="6" name="TextBox 5">
            <a:extLst>
              <a:ext uri="{FF2B5EF4-FFF2-40B4-BE49-F238E27FC236}">
                <a16:creationId xmlns:a16="http://schemas.microsoft.com/office/drawing/2014/main" id="{8FD8E90E-FC9F-4DA7-AF78-BBA3DD5B0F83}"/>
              </a:ext>
            </a:extLst>
          </p:cNvPr>
          <p:cNvSpPr txBox="1"/>
          <p:nvPr/>
        </p:nvSpPr>
        <p:spPr>
          <a:xfrm>
            <a:off x="4380782" y="201737"/>
            <a:ext cx="6931579" cy="830997"/>
          </a:xfrm>
          <a:prstGeom prst="rect">
            <a:avLst/>
          </a:prstGeom>
          <a:noFill/>
        </p:spPr>
        <p:txBody>
          <a:bodyPr wrap="square" rtlCol="0">
            <a:spAutoFit/>
          </a:bodyPr>
          <a:lstStyle/>
          <a:p>
            <a:pPr marL="0" indent="0">
              <a:buNone/>
            </a:pPr>
            <a:r>
              <a:rPr lang="en-US" sz="2400" b="1" dirty="0"/>
              <a:t>28 sections: Boilerplate language provided that needed specifics added</a:t>
            </a:r>
          </a:p>
        </p:txBody>
      </p:sp>
    </p:spTree>
    <p:extLst>
      <p:ext uri="{BB962C8B-B14F-4D97-AF65-F5344CB8AC3E}">
        <p14:creationId xmlns:p14="http://schemas.microsoft.com/office/powerpoint/2010/main" val="22141540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759BAED3-FE2C-480F-979B-0567B2F356DE}"/>
              </a:ext>
            </a:extLst>
          </p:cNvPr>
          <p:cNvSpPr>
            <a:spLocks noGrp="1"/>
          </p:cNvSpPr>
          <p:nvPr>
            <p:ph type="title"/>
          </p:nvPr>
        </p:nvSpPr>
        <p:spPr>
          <a:xfrm>
            <a:off x="838200" y="1412488"/>
            <a:ext cx="2899189" cy="4363844"/>
          </a:xfrm>
        </p:spPr>
        <p:txBody>
          <a:bodyPr anchor="t">
            <a:normAutofit/>
          </a:bodyPr>
          <a:lstStyle/>
          <a:p>
            <a:r>
              <a:rPr lang="en-US" sz="4000">
                <a:solidFill>
                  <a:srgbClr val="FFFFFF"/>
                </a:solidFill>
              </a:rPr>
              <a:t>Larger Group versus Smaller Groups</a:t>
            </a:r>
          </a:p>
        </p:txBody>
      </p:sp>
      <p:sp>
        <p:nvSpPr>
          <p:cNvPr id="8" name="Content Placeholder 7">
            <a:extLst>
              <a:ext uri="{FF2B5EF4-FFF2-40B4-BE49-F238E27FC236}">
                <a16:creationId xmlns:a16="http://schemas.microsoft.com/office/drawing/2014/main" id="{E25D2F19-9C1D-4C0B-BA30-1FBD497D9E7B}"/>
              </a:ext>
            </a:extLst>
          </p:cNvPr>
          <p:cNvSpPr>
            <a:spLocks noGrp="1"/>
          </p:cNvSpPr>
          <p:nvPr>
            <p:ph sz="half" idx="1"/>
          </p:nvPr>
        </p:nvSpPr>
        <p:spPr>
          <a:xfrm>
            <a:off x="4380855" y="1412489"/>
            <a:ext cx="3427283" cy="4363844"/>
          </a:xfrm>
        </p:spPr>
        <p:txBody>
          <a:bodyPr>
            <a:normAutofit/>
          </a:bodyPr>
          <a:lstStyle/>
          <a:p>
            <a:pPr marL="0" indent="0">
              <a:buNone/>
            </a:pPr>
            <a:r>
              <a:rPr lang="en-US" sz="3200" b="1" dirty="0"/>
              <a:t>Larger Group</a:t>
            </a:r>
          </a:p>
          <a:p>
            <a:r>
              <a:rPr lang="en-US" sz="3200" dirty="0"/>
              <a:t>Data Sharing Agreement versus Consent</a:t>
            </a:r>
          </a:p>
          <a:p>
            <a:r>
              <a:rPr lang="en-US" sz="3200" dirty="0"/>
              <a:t>Data Sharing Agreement modifications</a:t>
            </a:r>
          </a:p>
          <a:p>
            <a:endParaRPr lang="en-US" sz="2000" dirty="0"/>
          </a:p>
        </p:txBody>
      </p:sp>
      <p:cxnSp>
        <p:nvCxnSpPr>
          <p:cNvPr id="25" name="Straight Connector 24">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C391DA6D-49FC-4E63-BB20-EAFCBE88D06B}"/>
              </a:ext>
            </a:extLst>
          </p:cNvPr>
          <p:cNvSpPr>
            <a:spLocks noGrp="1"/>
          </p:cNvSpPr>
          <p:nvPr>
            <p:ph sz="half" idx="2"/>
          </p:nvPr>
        </p:nvSpPr>
        <p:spPr>
          <a:xfrm>
            <a:off x="8451604" y="1412489"/>
            <a:ext cx="3427281" cy="4363844"/>
          </a:xfrm>
        </p:spPr>
        <p:txBody>
          <a:bodyPr>
            <a:normAutofit/>
          </a:bodyPr>
          <a:lstStyle/>
          <a:p>
            <a:pPr marL="0" indent="0">
              <a:buNone/>
            </a:pPr>
            <a:r>
              <a:rPr lang="en-US" sz="3200" b="1" dirty="0"/>
              <a:t>Smaller Groups</a:t>
            </a:r>
          </a:p>
          <a:p>
            <a:r>
              <a:rPr lang="en-US" sz="3200" dirty="0"/>
              <a:t>Data elements</a:t>
            </a:r>
          </a:p>
          <a:p>
            <a:r>
              <a:rPr lang="en-US" sz="3200" dirty="0"/>
              <a:t>EHDI and</a:t>
            </a:r>
            <a:r>
              <a:rPr lang="en-US" sz="3200" i="1" dirty="0"/>
              <a:t> Early On</a:t>
            </a:r>
            <a:endParaRPr lang="en-US" sz="3200" dirty="0"/>
          </a:p>
          <a:p>
            <a:pPr lvl="1"/>
            <a:r>
              <a:rPr lang="en-US" sz="3200" dirty="0"/>
              <a:t>Timelines</a:t>
            </a:r>
          </a:p>
          <a:p>
            <a:endParaRPr lang="en-US" sz="2000" dirty="0"/>
          </a:p>
        </p:txBody>
      </p:sp>
    </p:spTree>
    <p:extLst>
      <p:ext uri="{BB962C8B-B14F-4D97-AF65-F5344CB8AC3E}">
        <p14:creationId xmlns:p14="http://schemas.microsoft.com/office/powerpoint/2010/main" val="22561211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50C687-86B5-4248-BEBB-0B59B79770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0666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E2D519-66D2-40EE-BBF3-7F79195787C0}"/>
              </a:ext>
            </a:extLst>
          </p:cNvPr>
          <p:cNvSpPr>
            <a:spLocks noGrp="1"/>
          </p:cNvSpPr>
          <p:nvPr>
            <p:ph type="title"/>
          </p:nvPr>
        </p:nvSpPr>
        <p:spPr>
          <a:xfrm>
            <a:off x="1057462" y="501402"/>
            <a:ext cx="10837284" cy="890714"/>
          </a:xfrm>
        </p:spPr>
        <p:txBody>
          <a:bodyPr>
            <a:normAutofit/>
          </a:bodyPr>
          <a:lstStyle/>
          <a:p>
            <a:r>
              <a:rPr lang="en-US" sz="4200" dirty="0">
                <a:effectLst/>
                <a:latin typeface="Calibri" panose="020F0502020204030204" pitchFamily="34" charset="0"/>
                <a:ea typeface="Times New Roman" panose="02020603050405020304" pitchFamily="18" charset="0"/>
                <a:cs typeface="Times New Roman" panose="02020603050405020304" pitchFamily="18" charset="0"/>
              </a:rPr>
              <a:t>Data Committee: Crosswalk of Data </a:t>
            </a:r>
            <a:r>
              <a:rPr lang="en-US" sz="4200" dirty="0">
                <a:latin typeface="Calibri" panose="020F0502020204030204" pitchFamily="34" charset="0"/>
                <a:ea typeface="Times New Roman" panose="02020603050405020304" pitchFamily="18" charset="0"/>
                <a:cs typeface="Times New Roman" panose="02020603050405020304" pitchFamily="18" charset="0"/>
              </a:rPr>
              <a:t>E</a:t>
            </a:r>
            <a:r>
              <a:rPr lang="en-US" sz="4200" dirty="0">
                <a:effectLst/>
                <a:latin typeface="Calibri" panose="020F0502020204030204" pitchFamily="34" charset="0"/>
                <a:ea typeface="Times New Roman" panose="02020603050405020304" pitchFamily="18" charset="0"/>
                <a:cs typeface="Times New Roman" panose="02020603050405020304" pitchFamily="18" charset="0"/>
              </a:rPr>
              <a:t>lements</a:t>
            </a:r>
            <a:endParaRPr lang="en-US" sz="4200" dirty="0"/>
          </a:p>
        </p:txBody>
      </p:sp>
      <p:sp>
        <p:nvSpPr>
          <p:cNvPr id="14" name="Rectangle 13">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A9B4CF53-BC95-46A2-B37D-D05450472B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17" name="Rectangle 64">
              <a:extLst>
                <a:ext uri="{FF2B5EF4-FFF2-40B4-BE49-F238E27FC236}">
                  <a16:creationId xmlns:a16="http://schemas.microsoft.com/office/drawing/2014/main" id="{82FB6946-B6BC-49D3-BB97-5BB97BCDA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D7D05801-3139-44B5-9BA4-80BF38143E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C1285406-A9A8-420E-B8E4-793B60049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8B3D20EE-1C4E-4D4C-BCA6-8EDFF7C50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C1515A89-664B-462C-9F5A-1E58EC54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A3161A7D-FA76-4326-BAB9-6E0233A01A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A24BE7B-1AAC-463B-9FEF-7590317F4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56AB4F15-4844-457A-AF46-3D1D1AE340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2260C4BD-CAAF-4776-AD3C-8449E4750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BFEFE041-1ED6-448D-AB61-539755AB96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91B5294C-A473-487E-B001-D0B9E60E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1CB2FBA8-54F5-4AAC-A317-EE8CD705E5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260C043C-3DD1-45AE-8C57-3B00D0583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2AF05C5C-202A-4D8F-BE6C-10BBC01B0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D5F0CE7E-3C13-48B7-B758-56D1ECF99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62231363-AC94-4C4D-A832-B5F6C25F02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109068F2-E473-4D37-8B86-E277B12CE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69243EA3-CC31-43A5-B7BA-8077D99453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81597D69-9411-4FE0-9741-385ED1D4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AEC6CFC5-C230-4B82-B3DA-852FC60C2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1B4111-15D0-4ED4-AA73-A2453C44D72A}"/>
              </a:ext>
            </a:extLst>
          </p:cNvPr>
          <p:cNvSpPr>
            <a:spLocks noGrp="1"/>
          </p:cNvSpPr>
          <p:nvPr>
            <p:ph idx="1"/>
          </p:nvPr>
        </p:nvSpPr>
        <p:spPr>
          <a:xfrm>
            <a:off x="1057462" y="1893516"/>
            <a:ext cx="3891735" cy="5172329"/>
          </a:xfrm>
        </p:spPr>
        <p:txBody>
          <a:bodyPr anchor="ctr">
            <a:normAutofit/>
          </a:bodyPr>
          <a:lstStyle/>
          <a:p>
            <a:pPr marL="285750" indent="-285750">
              <a:spcBef>
                <a:spcPts val="0"/>
              </a:spcBef>
              <a:buFont typeface="Courier New" panose="02070309020205020404" pitchFamily="49" charset="0"/>
              <a:buChar char="o"/>
            </a:pPr>
            <a:r>
              <a:rPr lang="en-US" sz="2400" i="1" dirty="0">
                <a:effectLst/>
                <a:latin typeface="Calibri" panose="020F0502020204030204" pitchFamily="34" charset="0"/>
                <a:ea typeface="Times New Roman" panose="02020603050405020304" pitchFamily="18" charset="0"/>
              </a:rPr>
              <a:t>Early On </a:t>
            </a:r>
            <a:r>
              <a:rPr lang="en-US" sz="2400" dirty="0">
                <a:effectLst/>
                <a:latin typeface="Calibri" panose="020F0502020204030204" pitchFamily="34" charset="0"/>
                <a:ea typeface="Times New Roman" panose="02020603050405020304" pitchFamily="18" charset="0"/>
              </a:rPr>
              <a:t>(IDEA Part C) data </a:t>
            </a:r>
            <a:r>
              <a:rPr lang="en-US" sz="2400" dirty="0">
                <a:latin typeface="Calibri" panose="020F0502020204030204" pitchFamily="34" charset="0"/>
                <a:ea typeface="Times New Roman" panose="02020603050405020304" pitchFamily="18" charset="0"/>
              </a:rPr>
              <a:t>e</a:t>
            </a:r>
            <a:r>
              <a:rPr lang="en-US" sz="2400" dirty="0">
                <a:effectLst/>
                <a:latin typeface="Calibri" panose="020F0502020204030204" pitchFamily="34" charset="0"/>
                <a:ea typeface="Times New Roman" panose="02020603050405020304" pitchFamily="18" charset="0"/>
              </a:rPr>
              <a:t>lements</a:t>
            </a:r>
            <a:endParaRPr lang="en-US" sz="2400" dirty="0">
              <a:effectLst/>
              <a:latin typeface="Calibri" panose="020F0502020204030204" pitchFamily="34" charset="0"/>
              <a:ea typeface="Calibri" panose="020F0502020204030204" pitchFamily="34" charset="0"/>
            </a:endParaRPr>
          </a:p>
          <a:p>
            <a:pPr marL="285750" indent="-285750">
              <a:spcBef>
                <a:spcPts val="0"/>
              </a:spcBef>
              <a:buFont typeface="Courier New" panose="02070309020205020404" pitchFamily="49" charset="0"/>
              <a:buChar char="o"/>
            </a:pPr>
            <a:r>
              <a:rPr lang="en-US" sz="2400" dirty="0">
                <a:effectLst/>
                <a:latin typeface="Calibri" panose="020F0502020204030204" pitchFamily="34" charset="0"/>
                <a:ea typeface="Times New Roman" panose="02020603050405020304" pitchFamily="18" charset="0"/>
              </a:rPr>
              <a:t>Michigan EHDI data </a:t>
            </a:r>
            <a:r>
              <a:rPr lang="en-US" sz="2400" dirty="0">
                <a:latin typeface="Calibri" panose="020F0502020204030204" pitchFamily="34" charset="0"/>
                <a:ea typeface="Times New Roman" panose="02020603050405020304" pitchFamily="18" charset="0"/>
              </a:rPr>
              <a:t>e</a:t>
            </a:r>
            <a:r>
              <a:rPr lang="en-US" sz="2400" dirty="0">
                <a:effectLst/>
                <a:latin typeface="Calibri" panose="020F0502020204030204" pitchFamily="34" charset="0"/>
                <a:ea typeface="Times New Roman" panose="02020603050405020304" pitchFamily="18" charset="0"/>
              </a:rPr>
              <a:t>lements</a:t>
            </a:r>
          </a:p>
          <a:p>
            <a:pPr marL="285750" indent="-285750">
              <a:spcBef>
                <a:spcPts val="0"/>
              </a:spcBef>
              <a:buFont typeface="Courier New" panose="02070309020205020404" pitchFamily="49" charset="0"/>
              <a:buChar char="o"/>
            </a:pPr>
            <a:r>
              <a:rPr lang="en-US" sz="2400" dirty="0">
                <a:effectLst/>
                <a:latin typeface="Calibri" panose="020F0502020204030204" pitchFamily="34" charset="0"/>
                <a:ea typeface="Times New Roman" panose="02020603050405020304" pitchFamily="18" charset="0"/>
              </a:rPr>
              <a:t>CDC data </a:t>
            </a:r>
            <a:r>
              <a:rPr lang="en-US" sz="2400" dirty="0">
                <a:latin typeface="Calibri" panose="020F0502020204030204" pitchFamily="34" charset="0"/>
                <a:ea typeface="Times New Roman" panose="02020603050405020304" pitchFamily="18" charset="0"/>
              </a:rPr>
              <a:t>e</a:t>
            </a:r>
            <a:r>
              <a:rPr lang="en-US" sz="2400" dirty="0">
                <a:effectLst/>
                <a:latin typeface="Calibri" panose="020F0502020204030204" pitchFamily="34" charset="0"/>
                <a:ea typeface="Times New Roman" panose="02020603050405020304" pitchFamily="18" charset="0"/>
              </a:rPr>
              <a:t>lements</a:t>
            </a:r>
            <a:endParaRPr lang="en-US" sz="2400" dirty="0">
              <a:effectLst/>
              <a:latin typeface="Calibri" panose="020F0502020204030204" pitchFamily="34" charset="0"/>
              <a:ea typeface="Calibri" panose="020F0502020204030204" pitchFamily="34" charset="0"/>
            </a:endParaRPr>
          </a:p>
          <a:p>
            <a:pPr marL="285750" indent="-285750">
              <a:spcBef>
                <a:spcPts val="0"/>
              </a:spcBef>
              <a:spcAft>
                <a:spcPts val="800"/>
              </a:spcAft>
              <a:buFont typeface="Courier New" panose="02070309020205020404" pitchFamily="49" charset="0"/>
              <a:buChar char="o"/>
            </a:pPr>
            <a:r>
              <a:rPr lang="en-US" sz="2400" dirty="0">
                <a:effectLst/>
                <a:latin typeface="Calibri" panose="020F0502020204030204" pitchFamily="34" charset="0"/>
                <a:ea typeface="Times New Roman" panose="02020603050405020304" pitchFamily="18" charset="0"/>
              </a:rPr>
              <a:t>Workflow of how and when: transmission of files</a:t>
            </a:r>
          </a:p>
          <a:p>
            <a:pPr marL="285750" indent="-285750">
              <a:spcBef>
                <a:spcPts val="0"/>
              </a:spcBef>
              <a:spcAft>
                <a:spcPts val="800"/>
              </a:spcAft>
              <a:buFont typeface="Courier New" panose="02070309020205020404" pitchFamily="49" charset="0"/>
              <a:buChar char="o"/>
            </a:pPr>
            <a:r>
              <a:rPr lang="en-US" sz="2400" dirty="0">
                <a:latin typeface="Calibri" panose="020F0502020204030204" pitchFamily="34" charset="0"/>
                <a:ea typeface="Calibri" panose="020F0502020204030204" pitchFamily="34" charset="0"/>
              </a:rPr>
              <a:t>Lessons Learned:</a:t>
            </a:r>
          </a:p>
          <a:p>
            <a:pPr marL="742950" lvl="1" indent="-285750">
              <a:spcBef>
                <a:spcPts val="0"/>
              </a:spcBef>
              <a:spcAft>
                <a:spcPts val="800"/>
              </a:spcAft>
              <a:buFont typeface="Courier New" panose="02070309020205020404" pitchFamily="49" charset="0"/>
              <a:buChar char="o"/>
            </a:pPr>
            <a:r>
              <a:rPr lang="en-US" dirty="0">
                <a:effectLst/>
                <a:latin typeface="Calibri" panose="020F0502020204030204" pitchFamily="34" charset="0"/>
                <a:ea typeface="Calibri" panose="020F0502020204030204" pitchFamily="34" charset="0"/>
              </a:rPr>
              <a:t>Example: </a:t>
            </a:r>
            <a:r>
              <a:rPr lang="en-US" i="1" dirty="0">
                <a:effectLst/>
                <a:latin typeface="Calibri" panose="020F0502020204030204" pitchFamily="34" charset="0"/>
                <a:ea typeface="Calibri" panose="020F0502020204030204" pitchFamily="34" charset="0"/>
              </a:rPr>
              <a:t>Early On </a:t>
            </a:r>
            <a:r>
              <a:rPr lang="en-US" dirty="0">
                <a:effectLst/>
                <a:latin typeface="Calibri" panose="020F0502020204030204" pitchFamily="34" charset="0"/>
                <a:ea typeface="Calibri" panose="020F0502020204030204" pitchFamily="34" charset="0"/>
              </a:rPr>
              <a:t>has three data submissions throughout year from local service areas</a:t>
            </a:r>
          </a:p>
          <a:p>
            <a:pPr marL="742950" lvl="1" indent="-285750">
              <a:spcBef>
                <a:spcPts val="0"/>
              </a:spcBef>
              <a:spcAft>
                <a:spcPts val="800"/>
              </a:spcAft>
              <a:buFont typeface="Courier New" panose="02070309020205020404" pitchFamily="49" charset="0"/>
              <a:buChar char="o"/>
            </a:pPr>
            <a:r>
              <a:rPr lang="en-US" dirty="0">
                <a:latin typeface="Calibri" panose="020F0502020204030204" pitchFamily="34" charset="0"/>
                <a:ea typeface="Calibri" panose="020F0502020204030204" pitchFamily="34" charset="0"/>
              </a:rPr>
              <a:t>Created crosswalk of exit reasons</a:t>
            </a:r>
          </a:p>
          <a:p>
            <a:pPr marL="285750" indent="-285750">
              <a:spcBef>
                <a:spcPts val="0"/>
              </a:spcBef>
              <a:spcAft>
                <a:spcPts val="800"/>
              </a:spcAft>
              <a:buFont typeface="Courier New" panose="02070309020205020404" pitchFamily="49" charset="0"/>
              <a:buChar char="o"/>
            </a:pPr>
            <a:endParaRPr lang="en-US" sz="1800" dirty="0">
              <a:latin typeface="Calibri" panose="020F0502020204030204" pitchFamily="34" charset="0"/>
              <a:ea typeface="Calibri" panose="020F0502020204030204" pitchFamily="34" charset="0"/>
            </a:endParaRPr>
          </a:p>
          <a:p>
            <a:pPr marL="285750" indent="-285750">
              <a:spcBef>
                <a:spcPts val="0"/>
              </a:spcBef>
              <a:spcAft>
                <a:spcPts val="800"/>
              </a:spcAft>
              <a:buFont typeface="Courier New" panose="02070309020205020404" pitchFamily="49" charset="0"/>
              <a:buChar char="o"/>
            </a:pPr>
            <a:endParaRPr lang="en-US" sz="1800" dirty="0">
              <a:effectLst/>
              <a:highlight>
                <a:srgbClr val="FFFF00"/>
              </a:highlight>
              <a:latin typeface="Calibri" panose="020F0502020204030204" pitchFamily="34" charset="0"/>
              <a:ea typeface="Calibri" panose="020F0502020204030204" pitchFamily="34" charset="0"/>
            </a:endParaRPr>
          </a:p>
          <a:p>
            <a:endParaRPr lang="en-US" sz="1800" dirty="0"/>
          </a:p>
        </p:txBody>
      </p:sp>
      <p:pic>
        <p:nvPicPr>
          <p:cNvPr id="5" name="Picture 4" descr="screenshot of the spreadsheet used to align Early On exit codes with CDC exit codes.">
            <a:extLst>
              <a:ext uri="{FF2B5EF4-FFF2-40B4-BE49-F238E27FC236}">
                <a16:creationId xmlns:a16="http://schemas.microsoft.com/office/drawing/2014/main" id="{FDE5280C-BF25-44EB-9985-096AE5C0DC34}"/>
              </a:ext>
            </a:extLst>
          </p:cNvPr>
          <p:cNvPicPr>
            <a:picLocks noChangeAspect="1"/>
          </p:cNvPicPr>
          <p:nvPr/>
        </p:nvPicPr>
        <p:blipFill>
          <a:blip r:embed="rId3"/>
          <a:stretch>
            <a:fillRect/>
          </a:stretch>
        </p:blipFill>
        <p:spPr>
          <a:xfrm>
            <a:off x="5325360" y="2338797"/>
            <a:ext cx="6472292" cy="3797398"/>
          </a:xfrm>
          <a:prstGeom prst="rect">
            <a:avLst/>
          </a:prstGeom>
        </p:spPr>
      </p:pic>
    </p:spTree>
    <p:extLst>
      <p:ext uri="{BB962C8B-B14F-4D97-AF65-F5344CB8AC3E}">
        <p14:creationId xmlns:p14="http://schemas.microsoft.com/office/powerpoint/2010/main" val="3431830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ADB9CC-224D-402D-87FF-A8880D256150}"/>
              </a:ext>
            </a:extLst>
          </p:cNvPr>
          <p:cNvSpPr>
            <a:spLocks noGrp="1"/>
          </p:cNvSpPr>
          <p:nvPr>
            <p:ph type="title"/>
          </p:nvPr>
        </p:nvSpPr>
        <p:spPr>
          <a:xfrm>
            <a:off x="836675" y="260430"/>
            <a:ext cx="10515600" cy="1133693"/>
          </a:xfrm>
        </p:spPr>
        <p:txBody>
          <a:bodyPr>
            <a:normAutofit/>
          </a:bodyPr>
          <a:lstStyle/>
          <a:p>
            <a:r>
              <a:rPr lang="en-US" sz="5200" dirty="0"/>
              <a:t>Process for Data Sharing</a:t>
            </a:r>
          </a:p>
        </p:txBody>
      </p:sp>
      <p:graphicFrame>
        <p:nvGraphicFramePr>
          <p:cNvPr id="5" name="Content Placeholder 2" descr="Graphic showing 5 steps in the data sharing process.">
            <a:extLst>
              <a:ext uri="{FF2B5EF4-FFF2-40B4-BE49-F238E27FC236}">
                <a16:creationId xmlns:a16="http://schemas.microsoft.com/office/drawing/2014/main" id="{5BC7D7AA-B89D-4903-A9B1-F5A4E9E681E2}"/>
              </a:ext>
            </a:extLst>
          </p:cNvPr>
          <p:cNvGraphicFramePr>
            <a:graphicFrameLocks noGrp="1"/>
          </p:cNvGraphicFramePr>
          <p:nvPr>
            <p:ph idx="1"/>
            <p:extLst>
              <p:ext uri="{D42A27DB-BD31-4B8C-83A1-F6EECF244321}">
                <p14:modId xmlns:p14="http://schemas.microsoft.com/office/powerpoint/2010/main" val="302919913"/>
              </p:ext>
            </p:extLst>
          </p:nvPr>
        </p:nvGraphicFramePr>
        <p:xfrm>
          <a:off x="930796" y="1318261"/>
          <a:ext cx="10678611" cy="5463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6334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1694C-2A0E-4777-B8A5-A4464C5ED3D7}"/>
              </a:ext>
            </a:extLst>
          </p:cNvPr>
          <p:cNvSpPr>
            <a:spLocks noGrp="1"/>
          </p:cNvSpPr>
          <p:nvPr>
            <p:ph type="title"/>
          </p:nvPr>
        </p:nvSpPr>
        <p:spPr/>
        <p:txBody>
          <a:bodyPr/>
          <a:lstStyle/>
          <a:p>
            <a:r>
              <a:rPr lang="en-US">
                <a:latin typeface="Tahoma"/>
                <a:ea typeface="Tahoma"/>
                <a:cs typeface="Tahoma"/>
              </a:rPr>
              <a:t>Poll 1</a:t>
            </a:r>
            <a:endParaRPr lang="en-US"/>
          </a:p>
        </p:txBody>
      </p:sp>
      <p:sp>
        <p:nvSpPr>
          <p:cNvPr id="3" name="Content Placeholder 2">
            <a:extLst>
              <a:ext uri="{FF2B5EF4-FFF2-40B4-BE49-F238E27FC236}">
                <a16:creationId xmlns:a16="http://schemas.microsoft.com/office/drawing/2014/main" id="{BF857A68-689F-4F94-9E3D-5E74FC2E8695}"/>
              </a:ext>
            </a:extLst>
          </p:cNvPr>
          <p:cNvSpPr>
            <a:spLocks noGrp="1"/>
          </p:cNvSpPr>
          <p:nvPr>
            <p:ph idx="1"/>
          </p:nvPr>
        </p:nvSpPr>
        <p:spPr/>
        <p:txBody>
          <a:bodyPr vert="horz" lIns="91440" tIns="45720" rIns="91440" bIns="45720" rtlCol="0" anchor="t">
            <a:normAutofit lnSpcReduction="10000"/>
          </a:bodyPr>
          <a:lstStyle/>
          <a:p>
            <a:r>
              <a:rPr lang="en-US" dirty="0">
                <a:latin typeface="Tahoma"/>
                <a:ea typeface="Tahoma"/>
                <a:cs typeface="Tahoma"/>
              </a:rPr>
              <a:t>What is your current role? </a:t>
            </a:r>
          </a:p>
          <a:p>
            <a:pPr lvl="1">
              <a:lnSpc>
                <a:spcPct val="110000"/>
              </a:lnSpc>
              <a:buFont typeface="System Font Regular" panose="020B0604020202020204" pitchFamily="34" charset="0"/>
              <a:buChar char="‒"/>
            </a:pPr>
            <a:r>
              <a:rPr lang="en-US" dirty="0">
                <a:latin typeface="Tahoma"/>
                <a:ea typeface="Tahoma"/>
                <a:cs typeface="Tahoma"/>
              </a:rPr>
              <a:t>EHDI Coordinator or other EDHI state office staff</a:t>
            </a:r>
          </a:p>
          <a:p>
            <a:pPr lvl="1">
              <a:lnSpc>
                <a:spcPct val="110000"/>
              </a:lnSpc>
              <a:buFont typeface="System Font Regular" panose="020B0604020202020204" pitchFamily="34" charset="0"/>
              <a:buChar char="‒"/>
            </a:pPr>
            <a:r>
              <a:rPr lang="en-US" dirty="0">
                <a:latin typeface="Tahoma"/>
                <a:ea typeface="Tahoma"/>
                <a:cs typeface="Tahoma"/>
              </a:rPr>
              <a:t>Part C Coordinator or other Part C state staff</a:t>
            </a:r>
          </a:p>
          <a:p>
            <a:pPr lvl="1">
              <a:lnSpc>
                <a:spcPct val="110000"/>
              </a:lnSpc>
              <a:buFont typeface="System Font Regular" panose="020B0604020202020204" pitchFamily="34" charset="0"/>
              <a:buChar char="‒"/>
            </a:pPr>
            <a:r>
              <a:rPr lang="en-US" dirty="0">
                <a:latin typeface="Tahoma"/>
                <a:ea typeface="Tahoma"/>
                <a:cs typeface="Tahoma"/>
              </a:rPr>
              <a:t>State Schools for the Deaf and/or Deaf/Blind</a:t>
            </a:r>
          </a:p>
          <a:p>
            <a:pPr lvl="1">
              <a:lnSpc>
                <a:spcPct val="110000"/>
              </a:lnSpc>
              <a:buFont typeface="System Font Regular" panose="020B0604020202020204" pitchFamily="34" charset="0"/>
              <a:buChar char="‒"/>
            </a:pPr>
            <a:r>
              <a:rPr lang="en-US" dirty="0">
                <a:latin typeface="Tahoma"/>
                <a:ea typeface="Tahoma"/>
                <a:cs typeface="Tahoma"/>
              </a:rPr>
              <a:t>Federal Agency Staff</a:t>
            </a:r>
          </a:p>
          <a:p>
            <a:pPr lvl="1">
              <a:lnSpc>
                <a:spcPct val="110000"/>
              </a:lnSpc>
              <a:buFont typeface="System Font Regular" panose="020B0604020202020204" pitchFamily="34" charset="0"/>
              <a:buChar char="‒"/>
            </a:pPr>
            <a:r>
              <a:rPr lang="en-US" dirty="0">
                <a:latin typeface="Tahoma"/>
                <a:ea typeface="Tahoma"/>
                <a:cs typeface="Tahoma"/>
              </a:rPr>
              <a:t>Family members</a:t>
            </a:r>
          </a:p>
          <a:p>
            <a:pPr lvl="1">
              <a:lnSpc>
                <a:spcPct val="110000"/>
              </a:lnSpc>
              <a:buFont typeface="System Font Regular" panose="020B0604020202020204" pitchFamily="34" charset="0"/>
              <a:buChar char="‒"/>
            </a:pPr>
            <a:r>
              <a:rPr lang="en-US" dirty="0">
                <a:latin typeface="Tahoma"/>
                <a:ea typeface="Tahoma"/>
                <a:cs typeface="Tahoma"/>
              </a:rPr>
              <a:t>Family-based organization staff</a:t>
            </a:r>
          </a:p>
          <a:p>
            <a:pPr lvl="1">
              <a:lnSpc>
                <a:spcPct val="110000"/>
              </a:lnSpc>
              <a:buFont typeface="System Font Regular" panose="020B0604020202020204" pitchFamily="34" charset="0"/>
              <a:buChar char="‒"/>
            </a:pPr>
            <a:r>
              <a:rPr lang="en-US" dirty="0">
                <a:latin typeface="Tahoma"/>
                <a:ea typeface="Tahoma"/>
                <a:cs typeface="Tahoma"/>
              </a:rPr>
              <a:t>Researcher</a:t>
            </a:r>
          </a:p>
          <a:p>
            <a:pPr lvl="1">
              <a:lnSpc>
                <a:spcPct val="110000"/>
              </a:lnSpc>
              <a:buFont typeface="System Font Regular" panose="020B0604020202020204" pitchFamily="34" charset="0"/>
              <a:buChar char="‒"/>
            </a:pPr>
            <a:r>
              <a:rPr lang="en-US" dirty="0">
                <a:latin typeface="Tahoma"/>
                <a:ea typeface="Tahoma"/>
                <a:cs typeface="Tahoma"/>
              </a:rPr>
              <a:t>Direct Service Providers</a:t>
            </a:r>
          </a:p>
          <a:p>
            <a:pPr lvl="1">
              <a:lnSpc>
                <a:spcPct val="110000"/>
              </a:lnSpc>
              <a:buFont typeface="System Font Regular" panose="020B0604020202020204" pitchFamily="34" charset="0"/>
              <a:buChar char="‒"/>
            </a:pPr>
            <a:r>
              <a:rPr lang="en-US" dirty="0">
                <a:latin typeface="Tahoma"/>
                <a:ea typeface="Tahoma"/>
                <a:cs typeface="Tahoma"/>
              </a:rPr>
              <a:t>Other</a:t>
            </a:r>
          </a:p>
        </p:txBody>
      </p:sp>
    </p:spTree>
    <p:extLst>
      <p:ext uri="{BB962C8B-B14F-4D97-AF65-F5344CB8AC3E}">
        <p14:creationId xmlns:p14="http://schemas.microsoft.com/office/powerpoint/2010/main" val="10699440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D67C2EE-AFA7-458A-8695-51B546F47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0"/>
            <a:ext cx="1158503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6EE3FB7F-749B-48B5-8927-0FE82E070963}"/>
              </a:ext>
            </a:extLst>
          </p:cNvPr>
          <p:cNvSpPr>
            <a:spLocks noGrp="1"/>
          </p:cNvSpPr>
          <p:nvPr>
            <p:ph type="title"/>
          </p:nvPr>
        </p:nvSpPr>
        <p:spPr>
          <a:xfrm>
            <a:off x="965110" y="581141"/>
            <a:ext cx="10258732" cy="952115"/>
          </a:xfrm>
        </p:spPr>
        <p:txBody>
          <a:bodyPr anchor="b">
            <a:normAutofit/>
          </a:bodyPr>
          <a:lstStyle/>
          <a:p>
            <a:r>
              <a:rPr lang="en-US" sz="6000" dirty="0"/>
              <a:t>Successes</a:t>
            </a:r>
          </a:p>
        </p:txBody>
      </p:sp>
      <p:grpSp>
        <p:nvGrpSpPr>
          <p:cNvPr id="40" name="Group 18">
            <a:extLst>
              <a:ext uri="{FF2B5EF4-FFF2-40B4-BE49-F238E27FC236}">
                <a16:creationId xmlns:a16="http://schemas.microsoft.com/office/drawing/2014/main" id="{1221A507-76C4-489F-9F32-ECC44C5DC4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42" name="Rectangle 64">
              <a:extLst>
                <a:ext uri="{FF2B5EF4-FFF2-40B4-BE49-F238E27FC236}">
                  <a16:creationId xmlns:a16="http://schemas.microsoft.com/office/drawing/2014/main" id="{7DC847D7-5EB9-4FE0-B168-3DE1EB4EF3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F6F873C5-6B08-4AFE-A352-0A7CBBF46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4">
              <a:extLst>
                <a:ext uri="{FF2B5EF4-FFF2-40B4-BE49-F238E27FC236}">
                  <a16:creationId xmlns:a16="http://schemas.microsoft.com/office/drawing/2014/main" id="{B0DB0814-1ED8-487C-B9C3-0A3D8FCF9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F5F3852A-F720-4D40-A134-9973D3E1F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4">
              <a:extLst>
                <a:ext uri="{FF2B5EF4-FFF2-40B4-BE49-F238E27FC236}">
                  <a16:creationId xmlns:a16="http://schemas.microsoft.com/office/drawing/2014/main" id="{1B5D5737-4218-40BA-8AF2-1AE5DECD3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6">
              <a:extLst>
                <a:ext uri="{FF2B5EF4-FFF2-40B4-BE49-F238E27FC236}">
                  <a16:creationId xmlns:a16="http://schemas.microsoft.com/office/drawing/2014/main" id="{B935F463-D65C-49FE-A92B-41F5ECDA68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4">
              <a:extLst>
                <a:ext uri="{FF2B5EF4-FFF2-40B4-BE49-F238E27FC236}">
                  <a16:creationId xmlns:a16="http://schemas.microsoft.com/office/drawing/2014/main" id="{F6CA73CF-0DFE-4798-BC6E-C387843B4D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6">
              <a:extLst>
                <a:ext uri="{FF2B5EF4-FFF2-40B4-BE49-F238E27FC236}">
                  <a16:creationId xmlns:a16="http://schemas.microsoft.com/office/drawing/2014/main" id="{98C7D6EA-A5D9-4522-AE62-F469FE68F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4">
              <a:extLst>
                <a:ext uri="{FF2B5EF4-FFF2-40B4-BE49-F238E27FC236}">
                  <a16:creationId xmlns:a16="http://schemas.microsoft.com/office/drawing/2014/main" id="{B04050F1-B046-473B-B19A-E9E56235E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975EDD96-1800-4F89-BFE1-9B91350FB6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20884670-A662-4E05-AAE8-45BD005263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3FF1EA1E-0B30-4AB3-9D10-CAFB149C8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45623CE9-FC05-43E5-A0BF-7BD5F22B8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E5FDD108-3711-4CC4-AA3A-62731494D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A17CDDB6-3812-4D05-B01E-102B32F6B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D6726100-858D-44CA-B0A8-DC13EA7BF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C299ED46-3E2E-408F-82A1-FB2A0A2B9C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772859DA-EE4D-4BF7-B000-0718B4A0F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666A5CAC-B220-49E0-A1BC-AD5F16827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6690C2E3-0443-48E4-8F94-E3D9113FF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ontent Placeholder 7">
            <a:extLst>
              <a:ext uri="{FF2B5EF4-FFF2-40B4-BE49-F238E27FC236}">
                <a16:creationId xmlns:a16="http://schemas.microsoft.com/office/drawing/2014/main" id="{77DA8520-78F1-451C-B320-422F1BE81D9F}"/>
              </a:ext>
            </a:extLst>
          </p:cNvPr>
          <p:cNvSpPr>
            <a:spLocks noGrp="1"/>
          </p:cNvSpPr>
          <p:nvPr>
            <p:ph idx="1"/>
          </p:nvPr>
        </p:nvSpPr>
        <p:spPr>
          <a:xfrm>
            <a:off x="894275" y="1982017"/>
            <a:ext cx="10258733" cy="4629095"/>
          </a:xfrm>
        </p:spPr>
        <p:txBody>
          <a:bodyPr anchor="ctr">
            <a:normAutofit/>
          </a:bodyPr>
          <a:lstStyle/>
          <a:p>
            <a:r>
              <a:rPr lang="en-US" sz="2400" dirty="0">
                <a:effectLst/>
                <a:ea typeface="Times New Roman" panose="02020603050405020304" pitchFamily="18" charset="0"/>
                <a:cs typeface="Arial" panose="020B0604020202020204" pitchFamily="34" charset="0"/>
              </a:rPr>
              <a:t>State of Michigan (SOM) Data Sharing Agreement (DSA) template was the same across departments.</a:t>
            </a:r>
          </a:p>
          <a:p>
            <a:r>
              <a:rPr lang="en-US" sz="2400" dirty="0">
                <a:effectLst/>
                <a:ea typeface="Times New Roman" panose="02020603050405020304" pitchFamily="18" charset="0"/>
                <a:cs typeface="Arial" panose="020B0604020202020204" pitchFamily="34" charset="0"/>
              </a:rPr>
              <a:t>SOM DSA template was designed for one-way sharing, needed to adapt to two-way sharing</a:t>
            </a:r>
          </a:p>
          <a:p>
            <a:r>
              <a:rPr lang="en-US" sz="2400" dirty="0" err="1">
                <a:effectLst/>
                <a:ea typeface="Times New Roman" panose="02020603050405020304" pitchFamily="18" charset="0"/>
                <a:cs typeface="Arial" panose="020B0604020202020204" pitchFamily="34" charset="0"/>
              </a:rPr>
              <a:t>DaSy</a:t>
            </a:r>
            <a:r>
              <a:rPr lang="en-US" sz="2400" dirty="0">
                <a:effectLst/>
                <a:ea typeface="Times New Roman" panose="02020603050405020304" pitchFamily="18" charset="0"/>
                <a:cs typeface="Arial" panose="020B0604020202020204" pitchFamily="34" charset="0"/>
              </a:rPr>
              <a:t> assistance was critical to provide technical assistance and lead conversations</a:t>
            </a:r>
          </a:p>
          <a:p>
            <a:r>
              <a:rPr lang="en-US" sz="2400" dirty="0">
                <a:effectLst/>
                <a:ea typeface="Times New Roman" panose="02020603050405020304" pitchFamily="18" charset="0"/>
                <a:cs typeface="Arial" panose="020B0604020202020204" pitchFamily="34" charset="0"/>
              </a:rPr>
              <a:t>Logistics:</a:t>
            </a:r>
          </a:p>
          <a:p>
            <a:pPr lvl="1"/>
            <a:r>
              <a:rPr lang="en-US" dirty="0">
                <a:effectLst/>
                <a:ea typeface="Times New Roman" panose="02020603050405020304" pitchFamily="18" charset="0"/>
                <a:cs typeface="Arial" panose="020B0604020202020204" pitchFamily="34" charset="0"/>
              </a:rPr>
              <a:t>Creating timelines with Task, Steps, Who will complete what and by when helped with keeping everyone on track</a:t>
            </a:r>
          </a:p>
          <a:p>
            <a:pPr lvl="1"/>
            <a:r>
              <a:rPr lang="en-US" dirty="0">
                <a:effectLst/>
                <a:ea typeface="Times New Roman" panose="02020603050405020304" pitchFamily="18" charset="0"/>
                <a:cs typeface="Arial" panose="020B0604020202020204" pitchFamily="34" charset="0"/>
              </a:rPr>
              <a:t>Setting up next meeting right away was beneficial</a:t>
            </a:r>
          </a:p>
          <a:p>
            <a:pPr lvl="1"/>
            <a:r>
              <a:rPr lang="en-US" dirty="0">
                <a:ea typeface="Times New Roman" panose="02020603050405020304" pitchFamily="18" charset="0"/>
                <a:cs typeface="Arial" panose="020B0604020202020204" pitchFamily="34" charset="0"/>
              </a:rPr>
              <a:t>Meeting agendas &amp; shared notes with action steps and who was responsible</a:t>
            </a:r>
            <a:endParaRPr lang="en-US" sz="1900" dirty="0">
              <a:effectLst/>
              <a:latin typeface="Arial" panose="020B0604020202020204" pitchFamily="34" charset="0"/>
              <a:ea typeface="Calibri" panose="020F0502020204030204" pitchFamily="34" charset="0"/>
              <a:cs typeface="Arial" panose="020B0604020202020204" pitchFamily="34" charset="0"/>
            </a:endParaRPr>
          </a:p>
          <a:p>
            <a:endParaRPr lang="en-US" sz="1900" dirty="0"/>
          </a:p>
        </p:txBody>
      </p:sp>
    </p:spTree>
    <p:extLst>
      <p:ext uri="{BB962C8B-B14F-4D97-AF65-F5344CB8AC3E}">
        <p14:creationId xmlns:p14="http://schemas.microsoft.com/office/powerpoint/2010/main" val="26405455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D67C2EE-AFA7-458A-8695-51B546F47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0"/>
            <a:ext cx="1158503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5DEFAC-C40F-43C4-9186-4DBC48313241}"/>
              </a:ext>
            </a:extLst>
          </p:cNvPr>
          <p:cNvSpPr>
            <a:spLocks noGrp="1"/>
          </p:cNvSpPr>
          <p:nvPr>
            <p:ph type="title"/>
          </p:nvPr>
        </p:nvSpPr>
        <p:spPr>
          <a:xfrm>
            <a:off x="1049917" y="729524"/>
            <a:ext cx="10258732" cy="1040525"/>
          </a:xfrm>
        </p:spPr>
        <p:txBody>
          <a:bodyPr anchor="b">
            <a:normAutofit/>
          </a:bodyPr>
          <a:lstStyle/>
          <a:p>
            <a:r>
              <a:rPr lang="en-US" sz="6000" dirty="0"/>
              <a:t>Opportunities</a:t>
            </a:r>
          </a:p>
        </p:txBody>
      </p:sp>
      <p:grpSp>
        <p:nvGrpSpPr>
          <p:cNvPr id="14" name="Group 13">
            <a:extLst>
              <a:ext uri="{FF2B5EF4-FFF2-40B4-BE49-F238E27FC236}">
                <a16:creationId xmlns:a16="http://schemas.microsoft.com/office/drawing/2014/main" id="{1221A507-76C4-489F-9F32-ECC44C5DC4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5" name="Rectangle 64">
              <a:extLst>
                <a:ext uri="{FF2B5EF4-FFF2-40B4-BE49-F238E27FC236}">
                  <a16:creationId xmlns:a16="http://schemas.microsoft.com/office/drawing/2014/main" id="{7DC847D7-5EB9-4FE0-B168-3DE1EB4EF3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F6F873C5-6B08-4AFE-A352-0A7CBBF46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B0DB0814-1ED8-487C-B9C3-0A3D8FCF9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F5F3852A-F720-4D40-A134-9973D3E1F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1B5D5737-4218-40BA-8AF2-1AE5DECD3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B935F463-D65C-49FE-A92B-41F5ECDA68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F6CA73CF-0DFE-4798-BC6E-C387843B4D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98C7D6EA-A5D9-4522-AE62-F469FE68F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B04050F1-B046-473B-B19A-E9E56235E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975EDD96-1800-4F89-BFE1-9B91350FB6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20884670-A662-4E05-AAE8-45BD005263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3FF1EA1E-0B30-4AB3-9D10-CAFB149C8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45623CE9-FC05-43E5-A0BF-7BD5F22B8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E5FDD108-3711-4CC4-AA3A-62731494D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A17CDDB6-3812-4D05-B01E-102B32F6B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D6726100-858D-44CA-B0A8-DC13EA7BF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C299ED46-3E2E-408F-82A1-FB2A0A2B9C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772859DA-EE4D-4BF7-B000-0718B4A0F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666A5CAC-B220-49E0-A1BC-AD5F16827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6690C2E3-0443-48E4-8F94-E3D9113FF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6A94F4B-D037-4A12-9208-E1018123BCD1}"/>
              </a:ext>
            </a:extLst>
          </p:cNvPr>
          <p:cNvSpPr>
            <a:spLocks noGrp="1"/>
          </p:cNvSpPr>
          <p:nvPr>
            <p:ph idx="1"/>
          </p:nvPr>
        </p:nvSpPr>
        <p:spPr>
          <a:xfrm>
            <a:off x="1166649" y="1848255"/>
            <a:ext cx="10258733" cy="4718083"/>
          </a:xfrm>
        </p:spPr>
        <p:txBody>
          <a:bodyPr anchor="ctr">
            <a:normAutofit/>
          </a:bodyPr>
          <a:lstStyle/>
          <a:p>
            <a:pPr lvl="1"/>
            <a:r>
              <a:rPr lang="en-US" sz="2800" dirty="0">
                <a:ea typeface="Calibri" panose="020F0502020204030204" pitchFamily="34" charset="0"/>
                <a:cs typeface="Arial" panose="020B0604020202020204" pitchFamily="34" charset="0"/>
              </a:rPr>
              <a:t>Data Sharing Agreement (DSA) requires an evaluation - allows both programs to create and implement action steps based on what we learn</a:t>
            </a:r>
          </a:p>
          <a:p>
            <a:pPr lvl="1"/>
            <a:r>
              <a:rPr lang="en-US" sz="2800" dirty="0">
                <a:effectLst/>
                <a:ea typeface="Calibri" panose="020F0502020204030204" pitchFamily="34" charset="0"/>
                <a:cs typeface="Arial" panose="020B0604020202020204" pitchFamily="34" charset="0"/>
              </a:rPr>
              <a:t>What happens after 2026 data??</a:t>
            </a:r>
          </a:p>
          <a:p>
            <a:pPr lvl="1"/>
            <a:r>
              <a:rPr lang="en-US" sz="2800" dirty="0">
                <a:ea typeface="Calibri" panose="020F0502020204030204" pitchFamily="34" charset="0"/>
                <a:cs typeface="Arial" panose="020B0604020202020204" pitchFamily="34" charset="0"/>
              </a:rPr>
              <a:t>Established collaborative relationships</a:t>
            </a:r>
          </a:p>
          <a:p>
            <a:pPr lvl="1"/>
            <a:r>
              <a:rPr lang="en-US" sz="2800" dirty="0">
                <a:effectLst/>
                <a:ea typeface="Calibri" panose="020F0502020204030204" pitchFamily="34" charset="0"/>
                <a:cs typeface="Arial" panose="020B0604020202020204" pitchFamily="34" charset="0"/>
              </a:rPr>
              <a:t>DSA creates </a:t>
            </a:r>
            <a:r>
              <a:rPr lang="en-US" altLang="en-US" sz="2800" dirty="0">
                <a:ea typeface="Times New Roman" panose="02020603050405020304" pitchFamily="18" charset="0"/>
              </a:rPr>
              <a:t>a documented process and practice which is critical to continuation of work regardless of staff changes</a:t>
            </a:r>
          </a:p>
          <a:p>
            <a:pPr lvl="1"/>
            <a:r>
              <a:rPr lang="en-US" sz="2800" dirty="0">
                <a:effectLst/>
                <a:ea typeface="Calibri" panose="020F0502020204030204" pitchFamily="34" charset="0"/>
                <a:cs typeface="Arial" panose="020B0604020202020204" pitchFamily="34" charset="0"/>
              </a:rPr>
              <a:t>Possibilities for </a:t>
            </a:r>
            <a:r>
              <a:rPr lang="en-US" sz="2800" dirty="0">
                <a:ea typeface="Calibri" panose="020F0502020204030204" pitchFamily="34" charset="0"/>
                <a:cs typeface="Arial" panose="020B0604020202020204" pitchFamily="34" charset="0"/>
              </a:rPr>
              <a:t>enhanced future data analysis </a:t>
            </a:r>
            <a:endParaRPr lang="en-US" sz="2800" dirty="0">
              <a:effectLst/>
              <a:ea typeface="Calibri" panose="020F0502020204030204" pitchFamily="34" charset="0"/>
              <a:cs typeface="Arial" panose="020B0604020202020204" pitchFamily="34" charset="0"/>
            </a:endParaRPr>
          </a:p>
          <a:p>
            <a:endParaRPr lang="en-US" sz="2000" dirty="0"/>
          </a:p>
        </p:txBody>
      </p:sp>
    </p:spTree>
    <p:extLst>
      <p:ext uri="{BB962C8B-B14F-4D97-AF65-F5344CB8AC3E}">
        <p14:creationId xmlns:p14="http://schemas.microsoft.com/office/powerpoint/2010/main" val="3273056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53DBD7-96F6-4119-AF23-1A8D73EE3FF5}"/>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latin typeface="+mj-lt"/>
                <a:ea typeface="+mj-ea"/>
                <a:cs typeface="+mj-cs"/>
              </a:rPr>
              <a:t>Break</a:t>
            </a:r>
          </a:p>
        </p:txBody>
      </p:sp>
      <p:cxnSp>
        <p:nvCxnSpPr>
          <p:cNvPr id="15"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7" descr="Espresso shot pouring into cup">
            <a:extLst>
              <a:ext uri="{FF2B5EF4-FFF2-40B4-BE49-F238E27FC236}">
                <a16:creationId xmlns:a16="http://schemas.microsoft.com/office/drawing/2014/main" id="{52247335-4041-48A1-8FAB-2BABE295671B}"/>
              </a:ext>
            </a:extLst>
          </p:cNvPr>
          <p:cNvPicPr>
            <a:picLocks noGrp="1" noChangeAspect="1"/>
          </p:cNvPicPr>
          <p:nvPr>
            <p:ph idx="1"/>
          </p:nvPr>
        </p:nvPicPr>
        <p:blipFill>
          <a:blip r:embed="rId2"/>
          <a:stretch>
            <a:fillRect/>
          </a:stretch>
        </p:blipFill>
        <p:spPr>
          <a:xfrm>
            <a:off x="396616" y="2604724"/>
            <a:ext cx="5455917" cy="3167898"/>
          </a:xfrm>
          <a:prstGeom prst="rect">
            <a:avLst/>
          </a:prstGeom>
        </p:spPr>
      </p:pic>
      <p:cxnSp>
        <p:nvCxnSpPr>
          <p:cNvPr id="17" name="Straight Connector 1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8" name="Picture 8" descr="People doing outdoor yoga">
            <a:extLst>
              <a:ext uri="{FF2B5EF4-FFF2-40B4-BE49-F238E27FC236}">
                <a16:creationId xmlns:a16="http://schemas.microsoft.com/office/drawing/2014/main" id="{AFA17513-0651-4E78-84C7-7CDDCE079C99}"/>
              </a:ext>
            </a:extLst>
          </p:cNvPr>
          <p:cNvPicPr>
            <a:picLocks noChangeAspect="1"/>
          </p:cNvPicPr>
          <p:nvPr/>
        </p:nvPicPr>
        <p:blipFill>
          <a:blip r:embed="rId3"/>
          <a:stretch>
            <a:fillRect/>
          </a:stretch>
        </p:blipFill>
        <p:spPr>
          <a:xfrm>
            <a:off x="6445073" y="2608134"/>
            <a:ext cx="5455917" cy="3170370"/>
          </a:xfrm>
          <a:prstGeom prst="rect">
            <a:avLst/>
          </a:prstGeom>
        </p:spPr>
      </p:pic>
    </p:spTree>
    <p:extLst>
      <p:ext uri="{BB962C8B-B14F-4D97-AF65-F5344CB8AC3E}">
        <p14:creationId xmlns:p14="http://schemas.microsoft.com/office/powerpoint/2010/main" val="10214183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CEDF06-043D-42AB-B828-949772706671}"/>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b="1">
                <a:solidFill>
                  <a:schemeClr val="tx1"/>
                </a:solidFill>
                <a:latin typeface="+mj-lt"/>
                <a:ea typeface="+mj-ea"/>
                <a:cs typeface="+mj-cs"/>
              </a:rPr>
              <a:t>State Data Sharing Examples</a:t>
            </a:r>
            <a:endParaRPr lang="en-US" sz="5400">
              <a:solidFill>
                <a:schemeClr val="tx1"/>
              </a:solidFill>
              <a:latin typeface="+mj-lt"/>
              <a:ea typeface="+mj-ea"/>
              <a:cs typeface="+mj-cs"/>
            </a:endParaRPr>
          </a:p>
        </p:txBody>
      </p:sp>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80BCA7-9948-4256-A2C5-7077F263876B}"/>
              </a:ext>
            </a:extLst>
          </p:cNvPr>
          <p:cNvSpPr txBox="1"/>
          <p:nvPr/>
        </p:nvSpPr>
        <p:spPr>
          <a:xfrm>
            <a:off x="5297762" y="2706624"/>
            <a:ext cx="6251110" cy="348386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200" dirty="0"/>
              <a:t>Elizabeth Seeliger, Wisconsin Sound Beginnings Program Coordinator</a:t>
            </a:r>
            <a:endParaRPr lang="en-US" sz="2200" dirty="0">
              <a:cs typeface="Calibri"/>
            </a:endParaRPr>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r>
              <a:rPr lang="en-US" sz="2200" dirty="0"/>
              <a:t>Lori Wittemann, Wisconsin Birth to 3</a:t>
            </a:r>
            <a:r>
              <a:rPr lang="en-US" sz="2200" dirty="0">
                <a:latin typeface="Calibri"/>
                <a:ea typeface="Tahoma"/>
                <a:cs typeface="Calibri"/>
              </a:rPr>
              <a:t> Program</a:t>
            </a:r>
          </a:p>
          <a:p>
            <a:pPr indent="-228600">
              <a:lnSpc>
                <a:spcPct val="90000"/>
              </a:lnSpc>
              <a:spcAft>
                <a:spcPts val="600"/>
              </a:spcAft>
              <a:buFont typeface="Arial" panose="020B0604020202020204" pitchFamily="34" charset="0"/>
              <a:buChar char="•"/>
            </a:pPr>
            <a:endParaRPr lang="en-US" sz="2200" dirty="0">
              <a:latin typeface="Calibri"/>
              <a:ea typeface="Tahoma"/>
              <a:cs typeface="Calibri"/>
            </a:endParaRPr>
          </a:p>
          <a:p>
            <a:pPr marL="114300" indent="-342900">
              <a:lnSpc>
                <a:spcPct val="90000"/>
              </a:lnSpc>
              <a:spcAft>
                <a:spcPts val="600"/>
              </a:spcAft>
              <a:buFont typeface="Arial" panose="020B0604020202020204" pitchFamily="34" charset="0"/>
              <a:buChar char="•"/>
            </a:pPr>
            <a:r>
              <a:rPr lang="en-US" sz="2200" dirty="0">
                <a:latin typeface="Calibri"/>
                <a:ea typeface="Tahoma"/>
                <a:cs typeface="Tahoma"/>
              </a:rPr>
              <a:t>Christine </a:t>
            </a:r>
            <a:r>
              <a:rPr lang="en-US" sz="2200" dirty="0" err="1">
                <a:latin typeface="Calibri"/>
                <a:ea typeface="Tahoma"/>
                <a:cs typeface="Tahoma"/>
              </a:rPr>
              <a:t>Kometer</a:t>
            </a:r>
            <a:r>
              <a:rPr lang="en-US" sz="2200" dirty="0">
                <a:latin typeface="Calibri"/>
                <a:ea typeface="Tahoma"/>
                <a:cs typeface="Tahoma"/>
              </a:rPr>
              <a:t>, Early Intervention  Coordinator </a:t>
            </a:r>
            <a:r>
              <a:rPr lang="en-US" sz="2200" dirty="0">
                <a:ea typeface="+mn-lt"/>
                <a:cs typeface="+mn-lt"/>
              </a:rPr>
              <a:t>CESA #1 Wisconsin Sound Beginnings</a:t>
            </a:r>
            <a:endParaRPr lang="en-US" sz="2200">
              <a:latin typeface="Calibri" panose="020F0502020204030204"/>
              <a:ea typeface="Tahoma"/>
              <a:cs typeface="Calibri"/>
            </a:endParaRPr>
          </a:p>
          <a:p>
            <a:pPr indent="-228600">
              <a:lnSpc>
                <a:spcPct val="90000"/>
              </a:lnSpc>
              <a:spcAft>
                <a:spcPts val="600"/>
              </a:spcAft>
              <a:buFont typeface="Arial" panose="020B0604020202020204" pitchFamily="34" charset="0"/>
              <a:buChar char="•"/>
            </a:pPr>
            <a:endParaRPr lang="en-US" sz="2200" dirty="0">
              <a:latin typeface="Tahoma"/>
              <a:ea typeface="Tahoma"/>
              <a:cs typeface="Tahoma"/>
            </a:endParaRPr>
          </a:p>
          <a:p>
            <a:pPr marL="742950" lvl="1" indent="-285750">
              <a:buFont typeface="Arial" panose="020B0604020202020204" pitchFamily="34" charset="0"/>
              <a:buChar char="•"/>
            </a:pPr>
            <a:endParaRPr lang="en-US" sz="2200" dirty="0">
              <a:cs typeface="Calibri"/>
            </a:endParaRPr>
          </a:p>
        </p:txBody>
      </p:sp>
      <p:pic>
        <p:nvPicPr>
          <p:cNvPr id="6" name="Picture 7" descr="See the source image">
            <a:extLst>
              <a:ext uri="{FF2B5EF4-FFF2-40B4-BE49-F238E27FC236}">
                <a16:creationId xmlns:a16="http://schemas.microsoft.com/office/drawing/2014/main" id="{94A10347-81D7-4B0B-8D38-87D44C4E0F16}"/>
              </a:ext>
            </a:extLst>
          </p:cNvPr>
          <p:cNvPicPr>
            <a:picLocks noGrp="1" noChangeAspect="1"/>
          </p:cNvPicPr>
          <p:nvPr>
            <p:ph idx="1"/>
          </p:nvPr>
        </p:nvPicPr>
        <p:blipFill>
          <a:blip r:embed="rId2"/>
          <a:stretch>
            <a:fillRect/>
          </a:stretch>
        </p:blipFill>
        <p:spPr>
          <a:xfrm>
            <a:off x="596244" y="1328668"/>
            <a:ext cx="4351338" cy="4351338"/>
          </a:xfrm>
        </p:spPr>
      </p:pic>
    </p:spTree>
    <p:extLst>
      <p:ext uri="{BB962C8B-B14F-4D97-AF65-F5344CB8AC3E}">
        <p14:creationId xmlns:p14="http://schemas.microsoft.com/office/powerpoint/2010/main" val="23491960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492B951-71E8-4915-A082-395E24FA1110}"/>
              </a:ext>
            </a:extLst>
          </p:cNvPr>
          <p:cNvPicPr>
            <a:picLocks noChangeAspect="1"/>
          </p:cNvPicPr>
          <p:nvPr/>
        </p:nvPicPr>
        <p:blipFill rotWithShape="1">
          <a:blip r:embed="rId2"/>
          <a:srcRect r="9085" b="9085"/>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283544A-70F6-4E47-800F-9E755D79488E}"/>
              </a:ext>
            </a:extLst>
          </p:cNvPr>
          <p:cNvSpPr>
            <a:spLocks noGrp="1"/>
          </p:cNvSpPr>
          <p:nvPr>
            <p:ph type="title"/>
          </p:nvPr>
        </p:nvSpPr>
        <p:spPr>
          <a:xfrm>
            <a:off x="838200" y="365125"/>
            <a:ext cx="10515600" cy="1325563"/>
          </a:xfrm>
        </p:spPr>
        <p:txBody>
          <a:bodyPr>
            <a:normAutofit/>
          </a:bodyPr>
          <a:lstStyle/>
          <a:p>
            <a:r>
              <a:rPr lang="en-US" b="1">
                <a:latin typeface="Tahoma"/>
                <a:ea typeface="Tahoma"/>
                <a:cs typeface="Tahoma"/>
              </a:rPr>
              <a:t>Wisconsin State Structure</a:t>
            </a:r>
            <a:endParaRPr lang="en-US">
              <a:latin typeface="Tahoma"/>
              <a:ea typeface="Tahoma"/>
              <a:cs typeface="Tahoma"/>
            </a:endParaRPr>
          </a:p>
        </p:txBody>
      </p:sp>
      <p:graphicFrame>
        <p:nvGraphicFramePr>
          <p:cNvPr id="5" name="Content Placeholder 2">
            <a:extLst>
              <a:ext uri="{FF2B5EF4-FFF2-40B4-BE49-F238E27FC236}">
                <a16:creationId xmlns:a16="http://schemas.microsoft.com/office/drawing/2014/main" id="{4B714CEE-537F-4369-94CE-EB9E90A35615}"/>
              </a:ext>
            </a:extLst>
          </p:cNvPr>
          <p:cNvGraphicFramePr>
            <a:graphicFrameLocks noGrp="1"/>
          </p:cNvGraphicFramePr>
          <p:nvPr>
            <p:ph idx="1"/>
            <p:extLst>
              <p:ext uri="{D42A27DB-BD31-4B8C-83A1-F6EECF244321}">
                <p14:modId xmlns:p14="http://schemas.microsoft.com/office/powerpoint/2010/main" val="118260374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16897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091424-4A68-47F3-B51C-D462EAA199E9}"/>
              </a:ext>
            </a:extLst>
          </p:cNvPr>
          <p:cNvSpPr>
            <a:spLocks noGrp="1"/>
          </p:cNvSpPr>
          <p:nvPr>
            <p:ph type="title"/>
          </p:nvPr>
        </p:nvSpPr>
        <p:spPr>
          <a:xfrm>
            <a:off x="686834" y="1153572"/>
            <a:ext cx="3200400" cy="4461163"/>
          </a:xfrm>
        </p:spPr>
        <p:txBody>
          <a:bodyPr>
            <a:normAutofit/>
          </a:bodyPr>
          <a:lstStyle/>
          <a:p>
            <a:r>
              <a:rPr lang="en-US" b="1">
                <a:solidFill>
                  <a:srgbClr val="FFFFFF"/>
                </a:solidFill>
                <a:latin typeface="Tahoma"/>
                <a:ea typeface="Tahoma"/>
                <a:cs typeface="Tahoma"/>
              </a:rPr>
              <a:t>History of Wisconsin Data Sharing Activities</a:t>
            </a:r>
            <a:endParaRPr lang="en-US">
              <a:solidFill>
                <a:srgbClr val="FFFFFF"/>
              </a:solidFill>
              <a:latin typeface="Tahoma"/>
              <a:ea typeface="Tahoma"/>
              <a:cs typeface="Tahoma"/>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BE7A581-CDB1-436A-A9AD-4ADC0E7DDE69}"/>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en-US" sz="1700" dirty="0">
                <a:latin typeface="Tahoma"/>
                <a:ea typeface="Tahoma"/>
                <a:cs typeface="Tahoma"/>
              </a:rPr>
              <a:t>Intra-agency Memorandum of Understanding (MOU) in place since 2013</a:t>
            </a:r>
          </a:p>
          <a:p>
            <a:pPr lvl="1"/>
            <a:r>
              <a:rPr lang="en-US" sz="1700" dirty="0">
                <a:latin typeface="Tahoma"/>
                <a:ea typeface="Tahoma"/>
                <a:cs typeface="Tahoma"/>
              </a:rPr>
              <a:t>Developed in response to refocus on serving children deaf/hard of hearing (DHH)</a:t>
            </a:r>
          </a:p>
          <a:p>
            <a:pPr lvl="1"/>
            <a:r>
              <a:rPr lang="en-US" sz="1700" dirty="0">
                <a:latin typeface="Tahoma"/>
                <a:ea typeface="Tahoma"/>
                <a:cs typeface="Tahoma"/>
              </a:rPr>
              <a:t>Department determined Wisconsin Sound Beginnings (WSB) is a “participating provider” for the Birth to 3 Program</a:t>
            </a:r>
          </a:p>
          <a:p>
            <a:pPr lvl="1"/>
            <a:r>
              <a:rPr lang="en-US" sz="1700" dirty="0">
                <a:latin typeface="Tahoma"/>
                <a:ea typeface="Tahoma"/>
                <a:cs typeface="Tahoma"/>
              </a:rPr>
              <a:t>Updated every 4 years; last signed in 2021 and effective until terminated; </a:t>
            </a:r>
            <a:endParaRPr lang="en-US" sz="1700" dirty="0"/>
          </a:p>
          <a:p>
            <a:pPr lvl="1"/>
            <a:r>
              <a:rPr lang="en-US" sz="1700" dirty="0">
                <a:latin typeface="Tahoma"/>
                <a:ea typeface="Tahoma"/>
                <a:cs typeface="Tahoma"/>
              </a:rPr>
              <a:t>reviewed biannually</a:t>
            </a:r>
          </a:p>
          <a:p>
            <a:pPr lvl="1"/>
            <a:r>
              <a:rPr lang="en-US" sz="1700" dirty="0">
                <a:latin typeface="Tahoma"/>
                <a:ea typeface="Tahoma"/>
                <a:cs typeface="Tahoma"/>
              </a:rPr>
              <a:t>MOU addresses protection of personally identifiable data with an annual  </a:t>
            </a:r>
            <a:endParaRPr lang="en-US" sz="1700" dirty="0"/>
          </a:p>
          <a:p>
            <a:pPr lvl="1"/>
            <a:r>
              <a:rPr lang="en-US" sz="1700" dirty="0">
                <a:latin typeface="Tahoma"/>
                <a:ea typeface="Tahoma"/>
                <a:cs typeface="Tahoma"/>
              </a:rPr>
              <a:t>Notification of Parental Rights Regarding Records</a:t>
            </a:r>
          </a:p>
          <a:p>
            <a:r>
              <a:rPr lang="en-US" sz="1700" dirty="0">
                <a:latin typeface="Tahoma"/>
                <a:ea typeface="Tahoma"/>
                <a:cs typeface="Tahoma"/>
              </a:rPr>
              <a:t>Separate data use agreement updated every 4 years</a:t>
            </a:r>
            <a:endParaRPr lang="en-US" sz="1700" dirty="0"/>
          </a:p>
          <a:p>
            <a:pPr lvl="1"/>
            <a:r>
              <a:rPr lang="en-US" sz="1700" dirty="0">
                <a:latin typeface="Tahoma"/>
                <a:ea typeface="Tahoma"/>
                <a:cs typeface="Tahoma"/>
              </a:rPr>
              <a:t>Recent revision </a:t>
            </a:r>
            <a:endParaRPr lang="en-US" sz="1700" dirty="0"/>
          </a:p>
          <a:p>
            <a:pPr lvl="2"/>
            <a:r>
              <a:rPr lang="en-US" sz="1700" dirty="0">
                <a:latin typeface="Tahoma"/>
                <a:ea typeface="Tahoma"/>
                <a:cs typeface="Tahoma"/>
              </a:rPr>
              <a:t>Allows for providing data on children not referred via WE-TRAC who are DHH and could be supported by WSB team </a:t>
            </a:r>
            <a:endParaRPr lang="en-US" sz="1700" dirty="0"/>
          </a:p>
          <a:p>
            <a:pPr lvl="2"/>
            <a:r>
              <a:rPr lang="en-US" sz="1700" dirty="0">
                <a:latin typeface="Tahoma"/>
                <a:ea typeface="Tahoma"/>
                <a:cs typeface="Tahoma"/>
              </a:rPr>
              <a:t>Provides for sharing of child outcomes measurement rating</a:t>
            </a:r>
          </a:p>
          <a:p>
            <a:endParaRPr lang="en-US" sz="1700"/>
          </a:p>
        </p:txBody>
      </p:sp>
    </p:spTree>
    <p:extLst>
      <p:ext uri="{BB962C8B-B14F-4D97-AF65-F5344CB8AC3E}">
        <p14:creationId xmlns:p14="http://schemas.microsoft.com/office/powerpoint/2010/main" val="21758211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12F47E-0442-4B32-A3A9-A930E305DF1A}"/>
              </a:ext>
            </a:extLst>
          </p:cNvPr>
          <p:cNvSpPr>
            <a:spLocks noGrp="1"/>
          </p:cNvSpPr>
          <p:nvPr>
            <p:ph type="title"/>
          </p:nvPr>
        </p:nvSpPr>
        <p:spPr>
          <a:xfrm>
            <a:off x="686834" y="1153572"/>
            <a:ext cx="3200400" cy="4461163"/>
          </a:xfrm>
        </p:spPr>
        <p:txBody>
          <a:bodyPr>
            <a:normAutofit/>
          </a:bodyPr>
          <a:lstStyle/>
          <a:p>
            <a:r>
              <a:rPr lang="en-US" b="1">
                <a:solidFill>
                  <a:srgbClr val="FFFFFF"/>
                </a:solidFill>
                <a:latin typeface="Tahoma"/>
                <a:ea typeface="Tahoma"/>
                <a:cs typeface="Tahoma"/>
              </a:rPr>
              <a:t>Wisconsin Data</a:t>
            </a:r>
            <a:endParaRPr lang="en-US">
              <a:solidFill>
                <a:srgbClr val="FFFFFF"/>
              </a:solidFill>
              <a:latin typeface="Tahoma"/>
              <a:ea typeface="Tahoma"/>
              <a:cs typeface="Tahoma"/>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722C964-994A-433A-AE9B-2B8DC570CBE0}"/>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en-US" dirty="0">
                <a:latin typeface="Tahoma"/>
                <a:ea typeface="Tahoma"/>
                <a:cs typeface="Tahoma"/>
              </a:rPr>
              <a:t>Wisconsin has approximately 65,000 births per year</a:t>
            </a:r>
          </a:p>
          <a:p>
            <a:r>
              <a:rPr lang="en-US" dirty="0">
                <a:latin typeface="Tahoma"/>
                <a:ea typeface="Tahoma"/>
                <a:cs typeface="Tahoma"/>
              </a:rPr>
              <a:t>120 infants are identified with congenital hearing loss yearly</a:t>
            </a:r>
          </a:p>
          <a:p>
            <a:pPr lvl="1"/>
            <a:r>
              <a:rPr lang="en-US" dirty="0">
                <a:latin typeface="Tahoma"/>
                <a:ea typeface="Tahoma"/>
                <a:cs typeface="Tahoma"/>
              </a:rPr>
              <a:t>All are referred via WE-TRAC to the Birth to 3 Program</a:t>
            </a:r>
          </a:p>
          <a:p>
            <a:pPr lvl="1"/>
            <a:r>
              <a:rPr lang="en-US" dirty="0">
                <a:latin typeface="Tahoma"/>
                <a:ea typeface="Tahoma"/>
                <a:cs typeface="Tahoma"/>
              </a:rPr>
              <a:t>50% receive Individualized Family Service Plans (IFSP) through the Birth to 3 Program</a:t>
            </a:r>
          </a:p>
          <a:p>
            <a:r>
              <a:rPr lang="en-US" dirty="0">
                <a:latin typeface="Tahoma"/>
                <a:ea typeface="Tahoma"/>
                <a:cs typeface="Tahoma"/>
              </a:rPr>
              <a:t>Additional infants are identified with progressive or late onset hearing loss (approximately 5-15 per year)</a:t>
            </a:r>
          </a:p>
          <a:p>
            <a:endParaRPr lang="en-US"/>
          </a:p>
        </p:txBody>
      </p:sp>
    </p:spTree>
    <p:extLst>
      <p:ext uri="{BB962C8B-B14F-4D97-AF65-F5344CB8AC3E}">
        <p14:creationId xmlns:p14="http://schemas.microsoft.com/office/powerpoint/2010/main" val="10668584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6A13A3-7978-4A46-9377-CC1AC46EDAD3}"/>
              </a:ext>
            </a:extLst>
          </p:cNvPr>
          <p:cNvSpPr>
            <a:spLocks noGrp="1"/>
          </p:cNvSpPr>
          <p:nvPr>
            <p:ph type="title"/>
          </p:nvPr>
        </p:nvSpPr>
        <p:spPr>
          <a:xfrm>
            <a:off x="686834" y="1153572"/>
            <a:ext cx="3200400" cy="4461163"/>
          </a:xfrm>
        </p:spPr>
        <p:txBody>
          <a:bodyPr>
            <a:normAutofit/>
          </a:bodyPr>
          <a:lstStyle/>
          <a:p>
            <a:r>
              <a:rPr lang="en-US" b="1">
                <a:solidFill>
                  <a:srgbClr val="FFFFFF"/>
                </a:solidFill>
                <a:latin typeface="Tahoma"/>
                <a:ea typeface="Tahoma"/>
                <a:cs typeface="Tahoma"/>
              </a:rPr>
              <a:t>Wisconsin Data Sharing Process</a:t>
            </a:r>
            <a:endParaRPr lang="en-US">
              <a:solidFill>
                <a:srgbClr val="FFFFFF"/>
              </a:solidFill>
              <a:latin typeface="Tahoma"/>
              <a:ea typeface="Tahoma"/>
              <a:cs typeface="Tahoma"/>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F1A392B-9EAC-41BA-A3EC-DA602011B9E0}"/>
              </a:ext>
            </a:extLst>
          </p:cNvPr>
          <p:cNvSpPr>
            <a:spLocks noGrp="1"/>
          </p:cNvSpPr>
          <p:nvPr>
            <p:ph idx="1"/>
          </p:nvPr>
        </p:nvSpPr>
        <p:spPr>
          <a:xfrm>
            <a:off x="4447308" y="591344"/>
            <a:ext cx="6906491" cy="5585619"/>
          </a:xfrm>
        </p:spPr>
        <p:txBody>
          <a:bodyPr vert="horz" lIns="91440" tIns="45720" rIns="91440" bIns="45720" rtlCol="0" anchor="ctr">
            <a:normAutofit/>
          </a:bodyPr>
          <a:lstStyle/>
          <a:p>
            <a:pPr marL="0" indent="0">
              <a:buNone/>
            </a:pPr>
            <a:r>
              <a:rPr lang="en-US" sz="1700"/>
              <a:t>Home grown data system for EHDI called WE-TRAC</a:t>
            </a:r>
          </a:p>
          <a:p>
            <a:r>
              <a:rPr lang="en-US" sz="1700">
                <a:latin typeface="Tahoma"/>
                <a:ea typeface="Tahoma"/>
                <a:cs typeface="Tahoma"/>
              </a:rPr>
              <a:t>Program Participation System (PPS) is for all Medicaid programs; has a specific Part C module </a:t>
            </a:r>
            <a:endParaRPr lang="en-US" sz="1700"/>
          </a:p>
          <a:p>
            <a:r>
              <a:rPr lang="en-US" sz="1700">
                <a:latin typeface="Tahoma"/>
                <a:ea typeface="Tahoma"/>
                <a:cs typeface="Tahoma"/>
              </a:rPr>
              <a:t>Audiologist make on-line, web-based referrals directly to Part C data system</a:t>
            </a:r>
          </a:p>
          <a:p>
            <a:r>
              <a:rPr lang="en-US" sz="1700">
                <a:latin typeface="Tahoma"/>
                <a:ea typeface="Tahoma"/>
                <a:cs typeface="Tahoma"/>
              </a:rPr>
              <a:t>100% referral rate since on-line system developed in 2010</a:t>
            </a:r>
          </a:p>
          <a:p>
            <a:r>
              <a:rPr lang="en-US" sz="1700">
                <a:latin typeface="Tahoma"/>
                <a:ea typeface="Tahoma"/>
                <a:cs typeface="Tahoma"/>
              </a:rPr>
              <a:t>Two-way, real-time data exchange – updated nightly (e.g. IFSP date is inputted by county program, it automatically messages data to WE-TRAC system)</a:t>
            </a:r>
          </a:p>
          <a:p>
            <a:r>
              <a:rPr lang="en-US" sz="1700">
                <a:latin typeface="Tahoma"/>
                <a:ea typeface="Tahoma"/>
                <a:cs typeface="Tahoma"/>
              </a:rPr>
              <a:t>Access to WE-TRAC – WI Sound Beginnings Early Intervention and Parent Support team has access to this information for the purposes of outreach and case management</a:t>
            </a:r>
          </a:p>
          <a:p>
            <a:r>
              <a:rPr lang="en-US" sz="1700">
                <a:latin typeface="Tahoma"/>
                <a:ea typeface="Tahoma"/>
                <a:cs typeface="Tahoma"/>
              </a:rPr>
              <a:t>If families move after WE-TRAC referral is made, data from new county program in PPS is updated in WE-TRAC</a:t>
            </a:r>
          </a:p>
          <a:p>
            <a:r>
              <a:rPr lang="en-US" sz="1700">
                <a:latin typeface="Tahoma"/>
                <a:ea typeface="Tahoma"/>
                <a:cs typeface="Tahoma"/>
              </a:rPr>
              <a:t>Birth to 3 Program now receive automated referrals on all infants and toddlers with substantiated cases of abuse or neglect from Child Protective Services </a:t>
            </a:r>
            <a:endParaRPr lang="en-US" sz="1700"/>
          </a:p>
          <a:p>
            <a:endParaRPr lang="en-US" sz="1700"/>
          </a:p>
        </p:txBody>
      </p:sp>
    </p:spTree>
    <p:extLst>
      <p:ext uri="{BB962C8B-B14F-4D97-AF65-F5344CB8AC3E}">
        <p14:creationId xmlns:p14="http://schemas.microsoft.com/office/powerpoint/2010/main" val="34507606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16E556-2170-4F4B-B97A-4073D5A66C04}"/>
              </a:ext>
            </a:extLst>
          </p:cNvPr>
          <p:cNvSpPr>
            <a:spLocks noGrp="1"/>
          </p:cNvSpPr>
          <p:nvPr>
            <p:ph type="title"/>
          </p:nvPr>
        </p:nvSpPr>
        <p:spPr>
          <a:xfrm>
            <a:off x="686834" y="1153572"/>
            <a:ext cx="3200400" cy="4461163"/>
          </a:xfrm>
        </p:spPr>
        <p:txBody>
          <a:bodyPr>
            <a:normAutofit/>
          </a:bodyPr>
          <a:lstStyle/>
          <a:p>
            <a:r>
              <a:rPr lang="en-US" sz="4100" b="1" dirty="0">
                <a:solidFill>
                  <a:srgbClr val="FFFFFF"/>
                </a:solidFill>
                <a:latin typeface="Tahoma"/>
                <a:ea typeface="Tahoma"/>
                <a:cs typeface="Tahoma"/>
              </a:rPr>
              <a:t>Wisconsin Data Sharing Agreement</a:t>
            </a:r>
            <a:endParaRPr lang="en-US" sz="4100" dirty="0">
              <a:solidFill>
                <a:srgbClr val="FFFFFF"/>
              </a:solidFill>
              <a:latin typeface="Tahoma"/>
              <a:ea typeface="Tahoma"/>
              <a:cs typeface="Tahoma"/>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2AE8437-E4F9-40E2-80C5-C3C8624A6ADF}"/>
              </a:ext>
            </a:extLst>
          </p:cNvPr>
          <p:cNvSpPr>
            <a:spLocks noGrp="1"/>
          </p:cNvSpPr>
          <p:nvPr>
            <p:ph idx="1"/>
          </p:nvPr>
        </p:nvSpPr>
        <p:spPr>
          <a:xfrm>
            <a:off x="4447308" y="591344"/>
            <a:ext cx="6906491" cy="5585619"/>
          </a:xfrm>
        </p:spPr>
        <p:txBody>
          <a:bodyPr vert="horz" lIns="91440" tIns="45720" rIns="91440" bIns="45720" rtlCol="0" anchor="ctr">
            <a:normAutofit lnSpcReduction="10000"/>
          </a:bodyPr>
          <a:lstStyle/>
          <a:p>
            <a:r>
              <a:rPr lang="en-US" sz="2200" dirty="0">
                <a:latin typeface="Tahoma"/>
                <a:ea typeface="Tahoma"/>
                <a:cs typeface="Tahoma"/>
              </a:rPr>
              <a:t>Matching data not necessary since referral generated from WE-TRAC</a:t>
            </a:r>
          </a:p>
          <a:p>
            <a:r>
              <a:rPr lang="en-US" sz="2200" dirty="0">
                <a:latin typeface="Tahoma"/>
                <a:ea typeface="Tahoma"/>
                <a:cs typeface="Tahoma"/>
              </a:rPr>
              <a:t>Data shared from EHDI to Part C </a:t>
            </a:r>
            <a:endParaRPr lang="en-US" sz="2200" dirty="0"/>
          </a:p>
          <a:p>
            <a:pPr lvl="1"/>
            <a:r>
              <a:rPr lang="en-US" sz="2200" dirty="0">
                <a:latin typeface="Tahoma"/>
                <a:ea typeface="Tahoma"/>
                <a:cs typeface="Tahoma"/>
              </a:rPr>
              <a:t>Within data system, share enough information to create a referral record</a:t>
            </a:r>
          </a:p>
          <a:p>
            <a:pPr lvl="1"/>
            <a:r>
              <a:rPr lang="en-US" sz="2200" dirty="0">
                <a:latin typeface="Tahoma"/>
                <a:ea typeface="Tahoma"/>
                <a:cs typeface="Tahoma"/>
              </a:rPr>
              <a:t>Share full diagnostic report outside of the data system</a:t>
            </a:r>
          </a:p>
          <a:p>
            <a:r>
              <a:rPr lang="en-US" sz="2200" dirty="0">
                <a:latin typeface="Tahoma"/>
                <a:ea typeface="Tahoma"/>
                <a:cs typeface="Tahoma"/>
              </a:rPr>
              <a:t>Data shared from Part C to EHDI</a:t>
            </a:r>
          </a:p>
          <a:p>
            <a:pPr lvl="1">
              <a:buFont typeface="System Font Regular" panose="020B0604020202020204" pitchFamily="34" charset="0"/>
              <a:buChar char="‒"/>
            </a:pPr>
            <a:r>
              <a:rPr lang="en-US" sz="2200" dirty="0">
                <a:latin typeface="Tahoma"/>
                <a:ea typeface="Tahoma"/>
                <a:cs typeface="Tahoma"/>
              </a:rPr>
              <a:t>IFSP (enrollment) date, if they re-enroll, move within the state, move out of state, &amp; close reason including transitioned to Part B – Part B eligibility status at the time of transition</a:t>
            </a:r>
          </a:p>
          <a:p>
            <a:pPr lvl="1"/>
            <a:r>
              <a:rPr lang="en-US" sz="2200" dirty="0">
                <a:latin typeface="Tahoma"/>
                <a:ea typeface="Tahoma"/>
                <a:cs typeface="Tahoma"/>
              </a:rPr>
              <a:t>If non-WI birth and receiving Part C services for DHH or deaf/blind (DB), the data is shared with WE-TRAC &amp; WE-TRAC matches on any demographic information available or new record is created in WE-TRAC </a:t>
            </a:r>
            <a:endParaRPr lang="en-US" sz="2200"/>
          </a:p>
          <a:p>
            <a:endParaRPr lang="en-US" sz="2200"/>
          </a:p>
        </p:txBody>
      </p:sp>
    </p:spTree>
    <p:extLst>
      <p:ext uri="{BB962C8B-B14F-4D97-AF65-F5344CB8AC3E}">
        <p14:creationId xmlns:p14="http://schemas.microsoft.com/office/powerpoint/2010/main" val="17709832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F687CC-0D5C-4D3D-8322-AE118D2EC7AC}"/>
              </a:ext>
            </a:extLst>
          </p:cNvPr>
          <p:cNvSpPr>
            <a:spLocks noGrp="1"/>
          </p:cNvSpPr>
          <p:nvPr>
            <p:ph type="title"/>
          </p:nvPr>
        </p:nvSpPr>
        <p:spPr>
          <a:xfrm>
            <a:off x="841248" y="548640"/>
            <a:ext cx="3600860" cy="5431536"/>
          </a:xfrm>
        </p:spPr>
        <p:txBody>
          <a:bodyPr>
            <a:normAutofit/>
          </a:bodyPr>
          <a:lstStyle/>
          <a:p>
            <a:r>
              <a:rPr lang="en-US" sz="3800" b="1" dirty="0">
                <a:latin typeface="Tahoma"/>
                <a:ea typeface="Tahoma"/>
                <a:cs typeface="Tahoma"/>
              </a:rPr>
              <a:t>Wisconsin Successes and Opportunities for Next Steps</a:t>
            </a:r>
            <a:endParaRPr lang="en-US" sz="3800" dirty="0">
              <a:latin typeface="Tahoma"/>
              <a:ea typeface="Tahoma"/>
              <a:cs typeface="Tahoma"/>
            </a:endParaRP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BAF0A04-D33E-4122-AE64-D5421A381526}"/>
              </a:ext>
            </a:extLst>
          </p:cNvPr>
          <p:cNvSpPr>
            <a:spLocks noGrp="1"/>
          </p:cNvSpPr>
          <p:nvPr>
            <p:ph idx="1"/>
          </p:nvPr>
        </p:nvSpPr>
        <p:spPr>
          <a:xfrm>
            <a:off x="5126418" y="552091"/>
            <a:ext cx="6224335" cy="5431536"/>
          </a:xfrm>
        </p:spPr>
        <p:txBody>
          <a:bodyPr vert="horz" lIns="91440" tIns="45720" rIns="91440" bIns="45720" rtlCol="0" anchor="ctr">
            <a:normAutofit/>
          </a:bodyPr>
          <a:lstStyle/>
          <a:p>
            <a:r>
              <a:rPr lang="en-US" sz="2200" b="1" dirty="0">
                <a:latin typeface="Tahoma"/>
                <a:ea typeface="Tahoma"/>
                <a:cs typeface="Tahoma"/>
              </a:rPr>
              <a:t>Successes</a:t>
            </a:r>
            <a:r>
              <a:rPr lang="en-US" sz="2200" dirty="0">
                <a:latin typeface="Tahoma"/>
                <a:ea typeface="Tahoma"/>
                <a:cs typeface="Tahoma"/>
              </a:rPr>
              <a:t> - Buy-in, partnership, process for updating and reviewing, MOU as a documented process and practice is critical to continuation of work regardless of staff changes, increased awareness of unique needs of children DHH served by the Birth to 3 Program, support available from WSB to Part C county programs to support these families as IFSP team members in three of five regions of the state </a:t>
            </a:r>
            <a:endParaRPr lang="en-US" sz="2200" dirty="0"/>
          </a:p>
          <a:p>
            <a:pPr marL="0" indent="0">
              <a:buNone/>
            </a:pPr>
            <a:endParaRPr lang="en-US" sz="2200"/>
          </a:p>
          <a:p>
            <a:pPr marL="342900" indent="-342900"/>
            <a:r>
              <a:rPr lang="en-US" sz="2200" b="1" dirty="0">
                <a:latin typeface="Tahoma"/>
                <a:ea typeface="Tahoma"/>
                <a:cs typeface="Tahoma"/>
              </a:rPr>
              <a:t>Opportunities</a:t>
            </a:r>
            <a:r>
              <a:rPr lang="en-US" sz="2200" dirty="0">
                <a:latin typeface="Tahoma"/>
                <a:ea typeface="Tahoma"/>
                <a:cs typeface="Tahoma"/>
              </a:rPr>
              <a:t> – expansion of support from WSB to Part C county programs in two remaining regions of the state</a:t>
            </a:r>
          </a:p>
        </p:txBody>
      </p:sp>
    </p:spTree>
    <p:extLst>
      <p:ext uri="{BB962C8B-B14F-4D97-AF65-F5344CB8AC3E}">
        <p14:creationId xmlns:p14="http://schemas.microsoft.com/office/powerpoint/2010/main" val="2144308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C5343-55E9-41B3-8869-35E6A9822E2E}"/>
              </a:ext>
            </a:extLst>
          </p:cNvPr>
          <p:cNvSpPr>
            <a:spLocks noGrp="1"/>
          </p:cNvSpPr>
          <p:nvPr>
            <p:ph type="title"/>
          </p:nvPr>
        </p:nvSpPr>
        <p:spPr/>
        <p:txBody>
          <a:bodyPr/>
          <a:lstStyle/>
          <a:p>
            <a:r>
              <a:rPr lang="en-US">
                <a:latin typeface="Tahoma"/>
                <a:ea typeface="Tahoma"/>
                <a:cs typeface="Tahoma"/>
              </a:rPr>
              <a:t>Polls 2 and 3</a:t>
            </a:r>
            <a:endParaRPr lang="en-US"/>
          </a:p>
        </p:txBody>
      </p:sp>
      <p:sp>
        <p:nvSpPr>
          <p:cNvPr id="3" name="Content Placeholder 2">
            <a:extLst>
              <a:ext uri="{FF2B5EF4-FFF2-40B4-BE49-F238E27FC236}">
                <a16:creationId xmlns:a16="http://schemas.microsoft.com/office/drawing/2014/main" id="{FC7C067A-2D3F-42DC-A890-E5C1F6A769DD}"/>
              </a:ext>
            </a:extLst>
          </p:cNvPr>
          <p:cNvSpPr>
            <a:spLocks noGrp="1"/>
          </p:cNvSpPr>
          <p:nvPr>
            <p:ph idx="1"/>
          </p:nvPr>
        </p:nvSpPr>
        <p:spPr/>
        <p:txBody>
          <a:bodyPr vert="horz" lIns="91440" tIns="45720" rIns="91440" bIns="45720" rtlCol="0" anchor="t">
            <a:normAutofit fontScale="92500" lnSpcReduction="20000"/>
          </a:bodyPr>
          <a:lstStyle/>
          <a:p>
            <a:r>
              <a:rPr lang="en-US" dirty="0">
                <a:latin typeface="Tahoma"/>
                <a:ea typeface="Tahoma"/>
                <a:cs typeface="Tahoma"/>
              </a:rPr>
              <a:t>How familiar are you with the requirements and practices related to data sharing? </a:t>
            </a:r>
            <a:endParaRPr lang="en-US" dirty="0"/>
          </a:p>
          <a:p>
            <a:pPr lvl="1"/>
            <a:r>
              <a:rPr lang="en-US" dirty="0">
                <a:latin typeface="Tahoma"/>
                <a:ea typeface="Tahoma"/>
                <a:cs typeface="Tahoma"/>
              </a:rPr>
              <a:t>not familiar</a:t>
            </a:r>
            <a:endParaRPr lang="en-US" dirty="0"/>
          </a:p>
          <a:p>
            <a:pPr lvl="1"/>
            <a:r>
              <a:rPr lang="en-US" dirty="0">
                <a:latin typeface="Tahoma"/>
                <a:ea typeface="Tahoma"/>
                <a:cs typeface="Tahoma"/>
              </a:rPr>
              <a:t>somewhat familiar</a:t>
            </a:r>
            <a:endParaRPr lang="en-US" dirty="0"/>
          </a:p>
          <a:p>
            <a:pPr lvl="1"/>
            <a:r>
              <a:rPr lang="en-US" dirty="0">
                <a:latin typeface="Tahoma"/>
                <a:ea typeface="Tahoma"/>
                <a:cs typeface="Tahoma"/>
              </a:rPr>
              <a:t>very familiar</a:t>
            </a:r>
            <a:endParaRPr lang="en-US" dirty="0"/>
          </a:p>
          <a:p>
            <a:pPr lvl="1"/>
            <a:r>
              <a:rPr lang="en-US" dirty="0">
                <a:latin typeface="Tahoma"/>
                <a:ea typeface="Tahoma"/>
                <a:cs typeface="Tahoma"/>
              </a:rPr>
              <a:t>can do it in my sleep</a:t>
            </a:r>
            <a:endParaRPr lang="en-US" dirty="0"/>
          </a:p>
          <a:p>
            <a:endParaRPr lang="en-US">
              <a:latin typeface="Tahoma"/>
              <a:ea typeface="Tahoma"/>
              <a:cs typeface="Tahoma"/>
            </a:endParaRPr>
          </a:p>
          <a:p>
            <a:r>
              <a:rPr lang="en-US" dirty="0">
                <a:latin typeface="Tahoma"/>
                <a:ea typeface="Tahoma"/>
                <a:cs typeface="Tahoma"/>
              </a:rPr>
              <a:t>To what extent are you currently sharing data between EHDI and Part C?</a:t>
            </a:r>
            <a:endParaRPr lang="en-US" dirty="0"/>
          </a:p>
          <a:p>
            <a:pPr lvl="1">
              <a:buFont typeface="System Font Regular" panose="020B0604020202020204" pitchFamily="34" charset="0"/>
              <a:buChar char="‒"/>
            </a:pPr>
            <a:r>
              <a:rPr lang="en-US" dirty="0">
                <a:latin typeface="Tahoma"/>
                <a:ea typeface="Tahoma"/>
                <a:cs typeface="Tahoma"/>
              </a:rPr>
              <a:t>Not at all</a:t>
            </a:r>
          </a:p>
          <a:p>
            <a:pPr lvl="1">
              <a:buFont typeface="System Font Regular" panose="020B0604020202020204" pitchFamily="34" charset="0"/>
              <a:buChar char="‒"/>
            </a:pPr>
            <a:r>
              <a:rPr lang="en-US" dirty="0">
                <a:latin typeface="Tahoma"/>
                <a:ea typeface="Tahoma"/>
                <a:cs typeface="Tahoma"/>
              </a:rPr>
              <a:t>Planning but not yet sharing</a:t>
            </a:r>
          </a:p>
          <a:p>
            <a:pPr lvl="1">
              <a:buFont typeface="System Font Regular" panose="020B0604020202020204" pitchFamily="34" charset="0"/>
              <a:buChar char="‒"/>
            </a:pPr>
            <a:r>
              <a:rPr lang="en-US" dirty="0">
                <a:latin typeface="Tahoma"/>
                <a:ea typeface="Tahoma"/>
                <a:cs typeface="Tahoma"/>
              </a:rPr>
              <a:t>Recently began sharing</a:t>
            </a:r>
          </a:p>
          <a:p>
            <a:pPr lvl="1">
              <a:buFont typeface="System Font Regular" panose="020B0604020202020204" pitchFamily="34" charset="0"/>
              <a:buChar char="‒"/>
            </a:pPr>
            <a:r>
              <a:rPr lang="en-US" dirty="0">
                <a:latin typeface="Tahoma"/>
                <a:ea typeface="Tahoma"/>
                <a:cs typeface="Tahoma"/>
              </a:rPr>
              <a:t>Been sharing for a while.</a:t>
            </a:r>
          </a:p>
          <a:p>
            <a:pPr lvl="1">
              <a:buFont typeface="System Font Regular" panose="020B0604020202020204" pitchFamily="34" charset="0"/>
              <a:buChar char="‒"/>
            </a:pPr>
            <a:r>
              <a:rPr lang="en-US" dirty="0">
                <a:latin typeface="Tahoma"/>
                <a:ea typeface="Tahoma"/>
                <a:cs typeface="Tahoma"/>
              </a:rPr>
              <a:t>Not sure </a:t>
            </a:r>
          </a:p>
          <a:p>
            <a:endParaRPr lang="en-US"/>
          </a:p>
        </p:txBody>
      </p:sp>
    </p:spTree>
    <p:extLst>
      <p:ext uri="{BB962C8B-B14F-4D97-AF65-F5344CB8AC3E}">
        <p14:creationId xmlns:p14="http://schemas.microsoft.com/office/powerpoint/2010/main" val="4798762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A165E3-5C9C-4E30-B2CB-6AC051A5E4D4}"/>
              </a:ext>
            </a:extLst>
          </p:cNvPr>
          <p:cNvSpPr>
            <a:spLocks noGrp="1"/>
          </p:cNvSpPr>
          <p:nvPr>
            <p:ph type="title"/>
          </p:nvPr>
        </p:nvSpPr>
        <p:spPr>
          <a:xfrm>
            <a:off x="393391" y="640823"/>
            <a:ext cx="3892584" cy="5583148"/>
          </a:xfrm>
        </p:spPr>
        <p:txBody>
          <a:bodyPr anchor="ctr">
            <a:normAutofit/>
          </a:bodyPr>
          <a:lstStyle/>
          <a:p>
            <a:r>
              <a:rPr lang="en-US" sz="5400" b="1">
                <a:latin typeface="Tahoma"/>
                <a:ea typeface="Tahoma"/>
                <a:cs typeface="Tahoma"/>
              </a:rPr>
              <a:t>Wisconsin Points of Contact</a:t>
            </a:r>
            <a:endParaRPr lang="en-US" sz="5400">
              <a:latin typeface="Tahoma"/>
              <a:ea typeface="Tahoma"/>
              <a:cs typeface="Tahoma"/>
            </a:endParaRP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A39BAE90-1AFB-41EB-8469-29878B92F9C3}"/>
              </a:ext>
            </a:extLst>
          </p:cNvPr>
          <p:cNvGraphicFramePr>
            <a:graphicFrameLocks noGrp="1"/>
          </p:cNvGraphicFramePr>
          <p:nvPr>
            <p:ph idx="1"/>
            <p:extLst>
              <p:ext uri="{D42A27DB-BD31-4B8C-83A1-F6EECF244321}">
                <p14:modId xmlns:p14="http://schemas.microsoft.com/office/powerpoint/2010/main" val="2713822347"/>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18755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855E1-0618-43F1-B006-72DD129C0932}"/>
              </a:ext>
            </a:extLst>
          </p:cNvPr>
          <p:cNvSpPr>
            <a:spLocks noGrp="1"/>
          </p:cNvSpPr>
          <p:nvPr>
            <p:ph type="title"/>
          </p:nvPr>
        </p:nvSpPr>
        <p:spPr>
          <a:xfrm>
            <a:off x="4965430" y="629268"/>
            <a:ext cx="6586491" cy="821526"/>
          </a:xfrm>
        </p:spPr>
        <p:txBody>
          <a:bodyPr anchor="b">
            <a:normAutofit/>
          </a:bodyPr>
          <a:lstStyle/>
          <a:p>
            <a:r>
              <a:rPr lang="en-US" dirty="0">
                <a:latin typeface="Tahoma"/>
                <a:ea typeface="Tahoma"/>
                <a:cs typeface="Tahoma"/>
              </a:rPr>
              <a:t>Ready for Your Third Gift?</a:t>
            </a:r>
            <a:endParaRPr lang="en-US" dirty="0"/>
          </a:p>
        </p:txBody>
      </p:sp>
      <p:sp>
        <p:nvSpPr>
          <p:cNvPr id="8" name="Content Placeholder 7">
            <a:extLst>
              <a:ext uri="{FF2B5EF4-FFF2-40B4-BE49-F238E27FC236}">
                <a16:creationId xmlns:a16="http://schemas.microsoft.com/office/drawing/2014/main" id="{32FA47C2-5BF5-4527-AEFE-A850C9FF885C}"/>
              </a:ext>
            </a:extLst>
          </p:cNvPr>
          <p:cNvSpPr>
            <a:spLocks noGrp="1"/>
          </p:cNvSpPr>
          <p:nvPr>
            <p:ph idx="1"/>
          </p:nvPr>
        </p:nvSpPr>
        <p:spPr>
          <a:xfrm>
            <a:off x="4635591" y="1537010"/>
            <a:ext cx="6916329" cy="3785419"/>
          </a:xfrm>
        </p:spPr>
        <p:txBody>
          <a:bodyPr vert="horz" lIns="91440" tIns="45720" rIns="91440" bIns="45720" rtlCol="0" anchor="t">
            <a:normAutofit/>
          </a:bodyPr>
          <a:lstStyle/>
          <a:p>
            <a:pPr marL="0" indent="0">
              <a:buNone/>
            </a:pPr>
            <a:endParaRPr lang="en-US" sz="2000" dirty="0">
              <a:latin typeface="Tahoma"/>
              <a:ea typeface="Tahoma"/>
              <a:cs typeface="Tahoma"/>
            </a:endParaRPr>
          </a:p>
          <a:p>
            <a:pPr marL="0" indent="0">
              <a:buNone/>
            </a:pPr>
            <a:endParaRPr lang="en-US" sz="2000" dirty="0">
              <a:latin typeface="Tahoma"/>
              <a:ea typeface="Tahoma"/>
              <a:cs typeface="Tahoma"/>
            </a:endParaRPr>
          </a:p>
          <a:p>
            <a:pPr marL="0" indent="0">
              <a:buNone/>
            </a:pPr>
            <a:endParaRPr lang="en-US" sz="2000" dirty="0">
              <a:latin typeface="Tahoma"/>
              <a:ea typeface="Tahoma"/>
              <a:cs typeface="Tahoma"/>
            </a:endParaRPr>
          </a:p>
          <a:p>
            <a:pPr marL="0" indent="0">
              <a:buNone/>
            </a:pPr>
            <a:endParaRPr lang="en-US" sz="2000" dirty="0">
              <a:latin typeface="Tahoma"/>
              <a:ea typeface="Tahoma"/>
              <a:cs typeface="Tahoma"/>
            </a:endParaRPr>
          </a:p>
          <a:p>
            <a:pPr marL="0" indent="0">
              <a:buNone/>
            </a:pPr>
            <a:endParaRPr lang="en-US" sz="3200" dirty="0">
              <a:solidFill>
                <a:srgbClr val="002060"/>
              </a:solidFill>
              <a:latin typeface="Comic Sans MS"/>
            </a:endParaRPr>
          </a:p>
        </p:txBody>
      </p:sp>
      <p:pic>
        <p:nvPicPr>
          <p:cNvPr id="4" name="Picture 4" descr="Three gift boxes balancing on top of one another">
            <a:extLst>
              <a:ext uri="{FF2B5EF4-FFF2-40B4-BE49-F238E27FC236}">
                <a16:creationId xmlns:a16="http://schemas.microsoft.com/office/drawing/2014/main" id="{412EC486-1551-430B-8FAD-DAA5177F1324}"/>
              </a:ext>
            </a:extLst>
          </p:cNvPr>
          <p:cNvPicPr>
            <a:picLocks noChangeAspect="1"/>
          </p:cNvPicPr>
          <p:nvPr/>
        </p:nvPicPr>
        <p:blipFill rotWithShape="1">
          <a:blip r:embed="rId2"/>
          <a:srcRect l="27988" r="26978" b="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9DE5F"/>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BC454A2-E51E-4C61-AA23-A74AF107C37D}"/>
              </a:ext>
            </a:extLst>
          </p:cNvPr>
          <p:cNvSpPr txBox="1"/>
          <p:nvPr/>
        </p:nvSpPr>
        <p:spPr>
          <a:xfrm>
            <a:off x="5115698" y="3200400"/>
            <a:ext cx="63987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a:p>
            <a:endParaRPr lang="en-US" dirty="0">
              <a:cs typeface="Calibri"/>
            </a:endParaRPr>
          </a:p>
        </p:txBody>
      </p:sp>
      <p:sp>
        <p:nvSpPr>
          <p:cNvPr id="9" name="TextBox 8">
            <a:extLst>
              <a:ext uri="{FF2B5EF4-FFF2-40B4-BE49-F238E27FC236}">
                <a16:creationId xmlns:a16="http://schemas.microsoft.com/office/drawing/2014/main" id="{2D48ADFD-8368-404E-BB55-C54C949E3C9E}"/>
              </a:ext>
            </a:extLst>
          </p:cNvPr>
          <p:cNvSpPr txBox="1"/>
          <p:nvPr/>
        </p:nvSpPr>
        <p:spPr>
          <a:xfrm>
            <a:off x="4787303" y="3406503"/>
            <a:ext cx="7055528" cy="646331"/>
          </a:xfrm>
          <a:prstGeom prst="rect">
            <a:avLst/>
          </a:prstGeom>
          <a:noFill/>
        </p:spPr>
        <p:txBody>
          <a:bodyPr wrap="square">
            <a:spAutoFit/>
          </a:bodyPr>
          <a:lstStyle/>
          <a:p>
            <a:r>
              <a:rPr lang="en-US" dirty="0">
                <a:hlinkClick r:id="rId3"/>
              </a:rPr>
              <a:t>https://www.infanthearing.org/privacy/states.html</a:t>
            </a:r>
            <a:endParaRPr lang="en-US" dirty="0"/>
          </a:p>
          <a:p>
            <a:endParaRPr lang="en-US" dirty="0"/>
          </a:p>
        </p:txBody>
      </p:sp>
    </p:spTree>
    <p:extLst>
      <p:ext uri="{BB962C8B-B14F-4D97-AF65-F5344CB8AC3E}">
        <p14:creationId xmlns:p14="http://schemas.microsoft.com/office/powerpoint/2010/main" val="35911218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4F559-2540-4D79-8ABB-93834D6BAE0B}"/>
              </a:ext>
            </a:extLst>
          </p:cNvPr>
          <p:cNvSpPr>
            <a:spLocks noGrp="1"/>
          </p:cNvSpPr>
          <p:nvPr>
            <p:ph type="title"/>
          </p:nvPr>
        </p:nvSpPr>
        <p:spPr>
          <a:xfrm>
            <a:off x="481013" y="3752849"/>
            <a:ext cx="3290887" cy="2452687"/>
          </a:xfrm>
        </p:spPr>
        <p:txBody>
          <a:bodyPr anchor="ctr">
            <a:normAutofit/>
          </a:bodyPr>
          <a:lstStyle/>
          <a:p>
            <a:r>
              <a:rPr lang="en-US" sz="3600">
                <a:latin typeface="Tahoma"/>
                <a:ea typeface="Tahoma"/>
                <a:cs typeface="Tahoma"/>
              </a:rPr>
              <a:t>Websites</a:t>
            </a:r>
            <a:endParaRPr lang="en-US" sz="3600"/>
          </a:p>
        </p:txBody>
      </p:sp>
      <p:pic>
        <p:nvPicPr>
          <p:cNvPr id="4" name="Picture 4" descr="Metallic spheres connected in mesh">
            <a:extLst>
              <a:ext uri="{FF2B5EF4-FFF2-40B4-BE49-F238E27FC236}">
                <a16:creationId xmlns:a16="http://schemas.microsoft.com/office/drawing/2014/main" id="{C702E8F7-7050-45C4-8721-7B33627E3025}"/>
              </a:ext>
            </a:extLst>
          </p:cNvPr>
          <p:cNvPicPr>
            <a:picLocks noChangeAspect="1"/>
          </p:cNvPicPr>
          <p:nvPr/>
        </p:nvPicPr>
        <p:blipFill rotWithShape="1">
          <a:blip r:embed="rId2"/>
          <a:srcRect t="43252" b="1106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EE283205-D553-439B-8834-CCF2E75695CF}"/>
              </a:ext>
            </a:extLst>
          </p:cNvPr>
          <p:cNvSpPr>
            <a:spLocks noGrp="1"/>
          </p:cNvSpPr>
          <p:nvPr>
            <p:ph idx="1"/>
          </p:nvPr>
        </p:nvSpPr>
        <p:spPr>
          <a:xfrm>
            <a:off x="3545616" y="4161728"/>
            <a:ext cx="7485413" cy="2452687"/>
          </a:xfrm>
        </p:spPr>
        <p:txBody>
          <a:bodyPr vert="horz" lIns="91440" tIns="45720" rIns="91440" bIns="45720" rtlCol="0" anchor="ctr">
            <a:normAutofit/>
          </a:bodyPr>
          <a:lstStyle/>
          <a:p>
            <a:pPr marL="0" indent="0">
              <a:buNone/>
            </a:pPr>
            <a:r>
              <a:rPr lang="en-US" sz="2200">
                <a:latin typeface="Tahoma"/>
                <a:ea typeface="Tahoma"/>
                <a:cs typeface="Tahoma"/>
              </a:rPr>
              <a:t>Centers:</a:t>
            </a:r>
            <a:endParaRPr lang="en-US" sz="2200"/>
          </a:p>
          <a:p>
            <a:pPr marL="0" indent="0">
              <a:buNone/>
            </a:pPr>
            <a:r>
              <a:rPr lang="en-US" sz="2200">
                <a:latin typeface="Tahoma"/>
                <a:ea typeface="Tahoma"/>
                <a:cs typeface="Tahoma"/>
              </a:rPr>
              <a:t>ECTA: </a:t>
            </a:r>
            <a:r>
              <a:rPr lang="en-US" sz="2200">
                <a:latin typeface="Tahoma"/>
                <a:ea typeface="Tahoma"/>
                <a:cs typeface="Tahoma"/>
                <a:hlinkClick r:id="rId3"/>
              </a:rPr>
              <a:t>https://ectacenter.org</a:t>
            </a:r>
            <a:endParaRPr lang="en-US" sz="2200">
              <a:latin typeface="Tahoma"/>
              <a:ea typeface="Tahoma"/>
              <a:cs typeface="Tahoma"/>
            </a:endParaRPr>
          </a:p>
          <a:p>
            <a:pPr marL="0" indent="0">
              <a:buNone/>
            </a:pPr>
            <a:r>
              <a:rPr lang="en-US" sz="2200">
                <a:latin typeface="Tahoma"/>
                <a:ea typeface="Tahoma"/>
                <a:cs typeface="Tahoma"/>
              </a:rPr>
              <a:t>DaSy: </a:t>
            </a:r>
            <a:r>
              <a:rPr lang="en-US" sz="2200">
                <a:latin typeface="Tahoma"/>
                <a:ea typeface="Tahoma"/>
                <a:cs typeface="Tahoma"/>
                <a:hlinkClick r:id="rId4"/>
              </a:rPr>
              <a:t>https://dasycenter.org/</a:t>
            </a:r>
            <a:endParaRPr lang="en-US" sz="2200"/>
          </a:p>
          <a:p>
            <a:pPr marL="0" indent="0">
              <a:buNone/>
            </a:pPr>
            <a:r>
              <a:rPr lang="en-US" sz="2200">
                <a:latin typeface="Tahoma"/>
                <a:ea typeface="Tahoma"/>
                <a:cs typeface="Tahoma"/>
              </a:rPr>
              <a:t>NCHAM: </a:t>
            </a:r>
            <a:r>
              <a:rPr lang="en-US" sz="2200">
                <a:latin typeface="Calibri"/>
                <a:ea typeface="Tahoma"/>
                <a:cs typeface="Calibri"/>
                <a:hlinkClick r:id="rId5"/>
              </a:rPr>
              <a:t>https://www.infanthearing.org/index.html</a:t>
            </a:r>
            <a:endParaRPr lang="en-US" sz="2200"/>
          </a:p>
          <a:p>
            <a:pPr marL="0" indent="0">
              <a:buNone/>
            </a:pPr>
            <a:r>
              <a:rPr lang="en-US" sz="2200">
                <a:latin typeface="Tahoma"/>
                <a:ea typeface="Tahoma"/>
                <a:cs typeface="Calibri"/>
              </a:rPr>
              <a:t>PTAC:</a:t>
            </a:r>
            <a:r>
              <a:rPr lang="en-US" sz="2200">
                <a:latin typeface="Calibri"/>
                <a:ea typeface="Tahoma"/>
                <a:cs typeface="Calibri"/>
              </a:rPr>
              <a:t>  </a:t>
            </a:r>
            <a:r>
              <a:rPr lang="en-US" sz="2200">
                <a:latin typeface="Tahoma"/>
                <a:ea typeface="Tahoma"/>
                <a:cs typeface="Tahoma"/>
                <a:hlinkClick r:id="rId6"/>
              </a:rPr>
              <a:t>https://studentprivacy.ed.gov/about-us</a:t>
            </a:r>
            <a:endParaRPr lang="en-US" sz="2200">
              <a:latin typeface="Calibri"/>
              <a:cs typeface="Calibri"/>
            </a:endParaRPr>
          </a:p>
          <a:p>
            <a:pPr marL="0" indent="0">
              <a:buNone/>
            </a:pPr>
            <a:endParaRPr lang="en-US" sz="1800">
              <a:latin typeface="Tahoma"/>
              <a:cs typeface="Tahoma"/>
            </a:endParaRPr>
          </a:p>
          <a:p>
            <a:pPr marL="0" indent="0">
              <a:buNone/>
            </a:pPr>
            <a:endParaRPr lang="en-US" sz="1800">
              <a:latin typeface="Calibri"/>
              <a:cs typeface="Calibri"/>
            </a:endParaRPr>
          </a:p>
          <a:p>
            <a:pPr marL="0" indent="0">
              <a:buNone/>
            </a:pPr>
            <a:endParaRPr lang="en-US" sz="1800">
              <a:cs typeface="Calibri"/>
            </a:endParaRPr>
          </a:p>
          <a:p>
            <a:pPr marL="0" indent="0">
              <a:buNone/>
            </a:pPr>
            <a:endParaRPr lang="en-US" sz="1800"/>
          </a:p>
          <a:p>
            <a:pPr marL="0" indent="0">
              <a:buNone/>
            </a:pPr>
            <a:endParaRPr lang="en-US" sz="1800"/>
          </a:p>
        </p:txBody>
      </p:sp>
    </p:spTree>
    <p:extLst>
      <p:ext uri="{BB962C8B-B14F-4D97-AF65-F5344CB8AC3E}">
        <p14:creationId xmlns:p14="http://schemas.microsoft.com/office/powerpoint/2010/main" val="17479823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2F8BF-041F-4E89-82CB-3B4D0E4410AC}"/>
              </a:ext>
            </a:extLst>
          </p:cNvPr>
          <p:cNvSpPr>
            <a:spLocks noGrp="1"/>
          </p:cNvSpPr>
          <p:nvPr>
            <p:ph type="title"/>
          </p:nvPr>
        </p:nvSpPr>
        <p:spPr/>
        <p:txBody>
          <a:bodyPr/>
          <a:lstStyle/>
          <a:p>
            <a:r>
              <a:rPr lang="en-US">
                <a:latin typeface="Tahoma"/>
                <a:ea typeface="Tahoma"/>
                <a:cs typeface="Tahoma"/>
              </a:rPr>
              <a:t>Wrap Up and Next steps</a:t>
            </a:r>
            <a:endParaRPr lang="en-US"/>
          </a:p>
        </p:txBody>
      </p:sp>
      <p:sp>
        <p:nvSpPr>
          <p:cNvPr id="3" name="Content Placeholder 2">
            <a:extLst>
              <a:ext uri="{FF2B5EF4-FFF2-40B4-BE49-F238E27FC236}">
                <a16:creationId xmlns:a16="http://schemas.microsoft.com/office/drawing/2014/main" id="{8105D83C-D0E5-45B5-BDC7-15A528A6A403}"/>
              </a:ext>
            </a:extLst>
          </p:cNvPr>
          <p:cNvSpPr>
            <a:spLocks noGrp="1"/>
          </p:cNvSpPr>
          <p:nvPr>
            <p:ph idx="1"/>
          </p:nvPr>
        </p:nvSpPr>
        <p:spPr/>
        <p:txBody>
          <a:bodyPr vert="horz" lIns="91440" tIns="45720" rIns="91440" bIns="45720" rtlCol="0" anchor="t">
            <a:normAutofit/>
          </a:bodyPr>
          <a:lstStyle/>
          <a:p>
            <a:endParaRPr lang="en-US" dirty="0"/>
          </a:p>
          <a:p>
            <a:pPr marL="0" indent="0">
              <a:buNone/>
            </a:pPr>
            <a:r>
              <a:rPr lang="en-US" sz="3200" dirty="0">
                <a:latin typeface="Tahoma"/>
                <a:ea typeface="Tahoma"/>
                <a:cs typeface="Tahoma"/>
              </a:rPr>
              <a:t>Put in the chat:</a:t>
            </a:r>
          </a:p>
          <a:p>
            <a:pPr marL="0" indent="0">
              <a:buNone/>
            </a:pPr>
            <a:endParaRPr lang="en-US" dirty="0">
              <a:latin typeface="Tahoma"/>
              <a:ea typeface="Tahoma"/>
              <a:cs typeface="Tahoma"/>
            </a:endParaRPr>
          </a:p>
          <a:p>
            <a:r>
              <a:rPr lang="en-US" dirty="0">
                <a:latin typeface="Tahoma"/>
                <a:ea typeface="Tahoma"/>
                <a:cs typeface="Tahoma"/>
              </a:rPr>
              <a:t>What is the first activity you will do related to data sharing after the conference?</a:t>
            </a:r>
          </a:p>
          <a:p>
            <a:r>
              <a:rPr lang="en-US" dirty="0">
                <a:latin typeface="Tahoma"/>
                <a:ea typeface="Tahoma"/>
                <a:cs typeface="Tahoma"/>
              </a:rPr>
              <a:t>Have you used any of the resources discussed today?  Reactions?</a:t>
            </a:r>
          </a:p>
          <a:p>
            <a:r>
              <a:rPr lang="en-US" dirty="0">
                <a:latin typeface="Tahoma"/>
                <a:ea typeface="Tahoma"/>
                <a:cs typeface="Tahoma"/>
              </a:rPr>
              <a:t>What resources or supports would be helpful to you going forward?</a:t>
            </a:r>
            <a:endParaRPr lang="en-US" dirty="0"/>
          </a:p>
        </p:txBody>
      </p:sp>
    </p:spTree>
    <p:extLst>
      <p:ext uri="{BB962C8B-B14F-4D97-AF65-F5344CB8AC3E}">
        <p14:creationId xmlns:p14="http://schemas.microsoft.com/office/powerpoint/2010/main" val="20461423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B886E-D954-4756-9A50-AF7673840DA9}"/>
              </a:ext>
            </a:extLst>
          </p:cNvPr>
          <p:cNvSpPr>
            <a:spLocks noGrp="1"/>
          </p:cNvSpPr>
          <p:nvPr>
            <p:ph type="title"/>
          </p:nvPr>
        </p:nvSpPr>
        <p:spPr/>
        <p:txBody>
          <a:bodyPr/>
          <a:lstStyle/>
          <a:p>
            <a:r>
              <a:rPr lang="en-US"/>
              <a:t>Contact Us</a:t>
            </a:r>
          </a:p>
        </p:txBody>
      </p:sp>
      <p:sp>
        <p:nvSpPr>
          <p:cNvPr id="3" name="Content Placeholder 2">
            <a:extLst>
              <a:ext uri="{FF2B5EF4-FFF2-40B4-BE49-F238E27FC236}">
                <a16:creationId xmlns:a16="http://schemas.microsoft.com/office/drawing/2014/main" id="{97610D96-62CF-4EF5-A26A-4383BA03DCE0}"/>
              </a:ext>
            </a:extLst>
          </p:cNvPr>
          <p:cNvSpPr>
            <a:spLocks noGrp="1"/>
          </p:cNvSpPr>
          <p:nvPr>
            <p:ph sz="half" idx="1"/>
          </p:nvPr>
        </p:nvSpPr>
        <p:spPr/>
        <p:txBody>
          <a:bodyPr vert="horz" lIns="91440" tIns="45720" rIns="91440" bIns="45720" rtlCol="0" anchor="t">
            <a:normAutofit/>
          </a:bodyPr>
          <a:lstStyle/>
          <a:p>
            <a:pPr marL="0" indent="0">
              <a:buNone/>
            </a:pPr>
            <a:r>
              <a:rPr lang="en-US" sz="1800">
                <a:latin typeface="Tahoma"/>
                <a:ea typeface="Tahoma"/>
                <a:cs typeface="Tahoma"/>
              </a:rPr>
              <a:t>Haidee Bernstein, DaSy</a:t>
            </a:r>
          </a:p>
          <a:p>
            <a:pPr marL="0" indent="0">
              <a:buNone/>
            </a:pPr>
            <a:r>
              <a:rPr lang="de-DE" sz="1800">
                <a:solidFill>
                  <a:schemeClr val="tx2">
                    <a:lumMod val="50000"/>
                    <a:lumOff val="50000"/>
                  </a:schemeClr>
                </a:solidFill>
                <a:latin typeface="Tahoma"/>
                <a:ea typeface="Tahoma"/>
                <a:cs typeface="Tahoma"/>
                <a:hlinkClick r:id="rId3">
                  <a:extLst>
                    <a:ext uri="{A12FA001-AC4F-418D-AE19-62706E023703}">
                      <ahyp:hlinkClr xmlns:ahyp="http://schemas.microsoft.com/office/drawing/2018/hyperlinkcolor" val="tx"/>
                    </a:ext>
                  </a:extLst>
                </a:hlinkClick>
              </a:rPr>
              <a:t>haidee.bernstein@sri.com</a:t>
            </a:r>
            <a:endParaRPr lang="de-DE" sz="1800">
              <a:solidFill>
                <a:schemeClr val="tx2">
                  <a:lumMod val="50000"/>
                  <a:lumOff val="50000"/>
                </a:schemeClr>
              </a:solidFill>
              <a:latin typeface="Tahoma"/>
              <a:ea typeface="Tahoma"/>
              <a:cs typeface="Tahoma"/>
            </a:endParaRPr>
          </a:p>
          <a:p>
            <a:pPr marL="0" indent="0">
              <a:buNone/>
            </a:pPr>
            <a:endParaRPr lang="de-DE" sz="1800">
              <a:latin typeface="Tahoma"/>
              <a:ea typeface="Tahoma"/>
              <a:cs typeface="Tahoma"/>
            </a:endParaRPr>
          </a:p>
          <a:p>
            <a:pPr marL="0" indent="0">
              <a:buNone/>
            </a:pPr>
            <a:r>
              <a:rPr lang="de-DE" sz="1800">
                <a:latin typeface="Tahoma"/>
                <a:ea typeface="Tahoma"/>
                <a:cs typeface="Tahoma"/>
              </a:rPr>
              <a:t>Evelyn Shaw, ECTA</a:t>
            </a:r>
            <a:endParaRPr lang="de-DE"/>
          </a:p>
          <a:p>
            <a:pPr marL="0" indent="0">
              <a:buNone/>
            </a:pPr>
            <a:r>
              <a:rPr lang="en-US" sz="1800">
                <a:solidFill>
                  <a:schemeClr val="tx2">
                    <a:lumMod val="50000"/>
                    <a:lumOff val="50000"/>
                  </a:schemeClr>
                </a:solidFill>
                <a:latin typeface="Tahoma"/>
                <a:ea typeface="Tahoma"/>
                <a:cs typeface="Tahoma"/>
                <a:hlinkClick r:id="rId4">
                  <a:extLst>
                    <a:ext uri="{A12FA001-AC4F-418D-AE19-62706E023703}">
                      <ahyp:hlinkClr xmlns:ahyp="http://schemas.microsoft.com/office/drawing/2018/hyperlinkcolor" val="tx"/>
                    </a:ext>
                  </a:extLst>
                </a:hlinkClick>
              </a:rPr>
              <a:t>evelyn.shaw@unc.edu</a:t>
            </a:r>
            <a:endParaRPr lang="en-US" sz="1800">
              <a:solidFill>
                <a:schemeClr val="tx2">
                  <a:lumMod val="50000"/>
                  <a:lumOff val="50000"/>
                </a:schemeClr>
              </a:solidFill>
              <a:latin typeface="Tahoma"/>
              <a:ea typeface="Tahoma"/>
              <a:cs typeface="Tahoma"/>
            </a:endParaRPr>
          </a:p>
          <a:p>
            <a:pPr marL="0" indent="0">
              <a:buNone/>
            </a:pPr>
            <a:endParaRPr lang="en-US" sz="1800">
              <a:latin typeface="Tahoma"/>
              <a:ea typeface="Tahoma"/>
              <a:cs typeface="Tahoma"/>
            </a:endParaRPr>
          </a:p>
          <a:p>
            <a:pPr marL="0" indent="0">
              <a:buNone/>
            </a:pPr>
            <a:r>
              <a:rPr lang="en-US" sz="1800">
                <a:latin typeface="Tahoma"/>
                <a:ea typeface="Tahoma"/>
                <a:cs typeface="Tahoma"/>
              </a:rPr>
              <a:t>Sharon Walsh, DaSy</a:t>
            </a:r>
            <a:endParaRPr lang="en-US"/>
          </a:p>
          <a:p>
            <a:pPr marL="0" indent="0">
              <a:buNone/>
            </a:pPr>
            <a:r>
              <a:rPr lang="de-DE" sz="1800">
                <a:solidFill>
                  <a:schemeClr val="tx2">
                    <a:lumMod val="50000"/>
                    <a:lumOff val="50000"/>
                  </a:schemeClr>
                </a:solidFill>
                <a:latin typeface="Tahoma"/>
                <a:ea typeface="Tahoma"/>
                <a:cs typeface="Tahoma"/>
                <a:hlinkClick r:id="rId5">
                  <a:extLst>
                    <a:ext uri="{A12FA001-AC4F-418D-AE19-62706E023703}">
                      <ahyp:hlinkClr xmlns:ahyp="http://schemas.microsoft.com/office/drawing/2018/hyperlinkcolor" val="tx"/>
                    </a:ext>
                  </a:extLst>
                </a:hlinkClick>
              </a:rPr>
              <a:t>walshtaylo@aol.com</a:t>
            </a:r>
            <a:endParaRPr lang="de-DE" sz="1800">
              <a:solidFill>
                <a:schemeClr val="tx2">
                  <a:lumMod val="50000"/>
                  <a:lumOff val="50000"/>
                </a:schemeClr>
              </a:solidFill>
              <a:latin typeface="Tahoma"/>
              <a:ea typeface="Tahoma"/>
              <a:cs typeface="Tahoma"/>
            </a:endParaRPr>
          </a:p>
          <a:p>
            <a:pPr marL="0" indent="0">
              <a:buNone/>
            </a:pPr>
            <a:endParaRPr lang="en-US" sz="1800">
              <a:latin typeface="Tahoma"/>
              <a:ea typeface="Tahoma"/>
              <a:cs typeface="Tahoma"/>
            </a:endParaRPr>
          </a:p>
          <a:p>
            <a:pPr marL="0" indent="0">
              <a:buNone/>
            </a:pPr>
            <a:r>
              <a:rPr lang="en-US" sz="1800">
                <a:latin typeface="Tahoma"/>
                <a:ea typeface="Tahoma"/>
                <a:cs typeface="Tahoma"/>
              </a:rPr>
              <a:t>Karl White, Director, NCHAM</a:t>
            </a:r>
            <a:endParaRPr lang="en-US"/>
          </a:p>
          <a:p>
            <a:pPr marL="0" indent="0">
              <a:buNone/>
            </a:pPr>
            <a:r>
              <a:rPr lang="en-US" altLang="en-US" sz="1800">
                <a:solidFill>
                  <a:srgbClr val="0070C0"/>
                </a:solidFill>
                <a:latin typeface="Segoe UI"/>
                <a:ea typeface="Tahoma"/>
                <a:cs typeface="Segoe UI"/>
                <a:hlinkClick r:id="rId6">
                  <a:extLst>
                    <a:ext uri="{A12FA001-AC4F-418D-AE19-62706E023703}">
                      <ahyp:hlinkClr xmlns:ahyp="http://schemas.microsoft.com/office/drawing/2018/hyperlinkcolor" val="tx"/>
                    </a:ext>
                  </a:extLst>
                </a:hlinkClick>
              </a:rPr>
              <a:t>Karl.White@usu.edu</a:t>
            </a:r>
            <a:endParaRPr lang="en-US" sz="1800">
              <a:solidFill>
                <a:srgbClr val="0070C0"/>
              </a:solidFill>
              <a:latin typeface="Segoe UI"/>
              <a:ea typeface="Tahoma"/>
              <a:cs typeface="Segoe UI"/>
            </a:endParaRPr>
          </a:p>
          <a:p>
            <a:pPr marL="0" indent="0">
              <a:buNone/>
            </a:pPr>
            <a:endParaRPr lang="en-US"/>
          </a:p>
        </p:txBody>
      </p:sp>
      <p:sp>
        <p:nvSpPr>
          <p:cNvPr id="4" name="Content Placeholder 3">
            <a:extLst>
              <a:ext uri="{FF2B5EF4-FFF2-40B4-BE49-F238E27FC236}">
                <a16:creationId xmlns:a16="http://schemas.microsoft.com/office/drawing/2014/main" id="{BBBA8775-CBD7-4292-9AB1-9B15868A3F70}"/>
              </a:ext>
            </a:extLst>
          </p:cNvPr>
          <p:cNvSpPr>
            <a:spLocks noGrp="1"/>
          </p:cNvSpPr>
          <p:nvPr>
            <p:ph sz="half" idx="2"/>
          </p:nvPr>
        </p:nvSpPr>
        <p:spPr>
          <a:xfrm>
            <a:off x="6204856" y="1376140"/>
            <a:ext cx="5388429" cy="4082723"/>
          </a:xfrm>
        </p:spPr>
        <p:txBody>
          <a:bodyPr vert="horz" lIns="91440" tIns="45720" rIns="91440" bIns="45720" rtlCol="0" anchor="t">
            <a:normAutofit/>
          </a:bodyPr>
          <a:lstStyle/>
          <a:p>
            <a:pPr marL="0" indent="0">
              <a:buNone/>
            </a:pPr>
            <a:endParaRPr lang="en-US" sz="2100">
              <a:solidFill>
                <a:srgbClr val="0070C0"/>
              </a:solidFill>
            </a:endParaRPr>
          </a:p>
          <a:p>
            <a:pPr marL="0" indent="0">
              <a:buNone/>
            </a:pPr>
            <a:endParaRPr lang="en-US"/>
          </a:p>
          <a:p>
            <a:pPr marL="0" indent="0">
              <a:buNone/>
            </a:pPr>
            <a:endParaRPr lang="en-US">
              <a:highlight>
                <a:srgbClr val="FFFF00"/>
              </a:highlight>
            </a:endParaRPr>
          </a:p>
        </p:txBody>
      </p:sp>
      <p:sp>
        <p:nvSpPr>
          <p:cNvPr id="5" name="TextBox 4">
            <a:extLst>
              <a:ext uri="{FF2B5EF4-FFF2-40B4-BE49-F238E27FC236}">
                <a16:creationId xmlns:a16="http://schemas.microsoft.com/office/drawing/2014/main" id="{153EFF3E-4A99-49D5-B74B-633EF392DF0B}"/>
              </a:ext>
            </a:extLst>
          </p:cNvPr>
          <p:cNvSpPr txBox="1"/>
          <p:nvPr/>
        </p:nvSpPr>
        <p:spPr>
          <a:xfrm>
            <a:off x="5064211" y="1829854"/>
            <a:ext cx="6730011" cy="42529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a:latin typeface="Tahoma"/>
                <a:cs typeface="Arial"/>
              </a:rPr>
              <a:t>Wisconsin​</a:t>
            </a:r>
          </a:p>
          <a:p>
            <a:pPr lvl="1">
              <a:buFont typeface="Arial"/>
              <a:buChar char="•"/>
            </a:pPr>
            <a:r>
              <a:rPr lang="en-US">
                <a:latin typeface="Tahoma"/>
                <a:cs typeface="Arial"/>
              </a:rPr>
              <a:t>Elizabeth Seeliger ​</a:t>
            </a:r>
            <a:endParaRPr lang="en-US">
              <a:latin typeface="Tahoma"/>
              <a:ea typeface="Tahoma"/>
              <a:cs typeface="Arial"/>
            </a:endParaRPr>
          </a:p>
          <a:p>
            <a:pPr lvl="1"/>
            <a:r>
              <a:rPr lang="en-US">
                <a:ea typeface="+mn-lt"/>
                <a:cs typeface="+mn-lt"/>
                <a:hlinkClick r:id="rId7"/>
              </a:rPr>
              <a:t>elizabeth.seeliger@dhs.wisconsin.gov</a:t>
            </a:r>
            <a:endParaRPr lang="en-US">
              <a:latin typeface="Tahoma"/>
              <a:ea typeface="Tahoma"/>
              <a:cs typeface="Arial"/>
            </a:endParaRPr>
          </a:p>
          <a:p>
            <a:pPr lvl="1">
              <a:buChar char="•"/>
            </a:pPr>
            <a:r>
              <a:rPr lang="en-US">
                <a:latin typeface="Tahoma"/>
                <a:cs typeface="Arial"/>
              </a:rPr>
              <a:t>Lori Wittemann </a:t>
            </a:r>
          </a:p>
          <a:p>
            <a:pPr lvl="1"/>
            <a:r>
              <a:rPr lang="en-US">
                <a:ea typeface="+mn-lt"/>
                <a:cs typeface="+mn-lt"/>
                <a:hlinkClick r:id="rId8"/>
              </a:rPr>
              <a:t>lori.wittemann@dhs.wisconsin.gov</a:t>
            </a:r>
            <a:endParaRPr lang="en-US">
              <a:latin typeface="Tahoma"/>
              <a:ea typeface="Tahoma"/>
              <a:cs typeface="Arial"/>
            </a:endParaRPr>
          </a:p>
          <a:p>
            <a:pPr lvl="1">
              <a:buChar char="•"/>
            </a:pPr>
            <a:r>
              <a:rPr lang="en-US">
                <a:latin typeface="Tahoma"/>
                <a:cs typeface="Arial"/>
              </a:rPr>
              <a:t>Christine </a:t>
            </a:r>
            <a:r>
              <a:rPr lang="en-US" err="1">
                <a:latin typeface="Tahoma"/>
                <a:cs typeface="Arial"/>
              </a:rPr>
              <a:t>Kometer</a:t>
            </a:r>
            <a:r>
              <a:rPr lang="en-US">
                <a:latin typeface="Tahoma"/>
                <a:cs typeface="Arial"/>
              </a:rPr>
              <a:t> </a:t>
            </a:r>
            <a:endParaRPr lang="en-US">
              <a:latin typeface="Tahoma"/>
              <a:ea typeface="Tahoma"/>
              <a:cs typeface="Arial"/>
            </a:endParaRPr>
          </a:p>
          <a:p>
            <a:pPr lvl="1"/>
            <a:r>
              <a:rPr lang="en-US">
                <a:ea typeface="+mn-lt"/>
                <a:cs typeface="+mn-lt"/>
                <a:hlinkClick r:id="rId9"/>
              </a:rPr>
              <a:t>ckometer@cesa1.k12.wi.us</a:t>
            </a:r>
            <a:endParaRPr lang="en-US">
              <a:latin typeface="Tahoma"/>
              <a:ea typeface="Tahoma"/>
              <a:cs typeface="Arial"/>
            </a:endParaRPr>
          </a:p>
          <a:p>
            <a:pPr lvl="1"/>
            <a:endParaRPr lang="en-US">
              <a:latin typeface="Calibri" panose="020F0502020204030204"/>
              <a:ea typeface="+mn-lt"/>
              <a:cs typeface="+mn-lt"/>
            </a:endParaRPr>
          </a:p>
          <a:p>
            <a:pPr marL="285750" indent="-285750">
              <a:lnSpc>
                <a:spcPct val="90000"/>
              </a:lnSpc>
              <a:spcBef>
                <a:spcPts val="1000"/>
              </a:spcBef>
              <a:buFont typeface="Arial"/>
              <a:buChar char="•"/>
            </a:pPr>
            <a:r>
              <a:rPr lang="en-US">
                <a:latin typeface="Tahoma"/>
                <a:ea typeface="+mn-lt"/>
                <a:cs typeface="+mn-lt"/>
              </a:rPr>
              <a:t>Michigan</a:t>
            </a:r>
          </a:p>
          <a:p>
            <a:pPr marL="742950" lvl="1" indent="-285750">
              <a:lnSpc>
                <a:spcPct val="90000"/>
              </a:lnSpc>
              <a:spcBef>
                <a:spcPts val="500"/>
              </a:spcBef>
              <a:buFont typeface="Arial"/>
              <a:buChar char="•"/>
            </a:pPr>
            <a:r>
              <a:rPr lang="en-US">
                <a:latin typeface="Tahoma"/>
                <a:ea typeface="Tahoma"/>
                <a:cs typeface="Tahoma"/>
              </a:rPr>
              <a:t>Colleen O’Connor</a:t>
            </a:r>
          </a:p>
          <a:p>
            <a:pPr lvl="1">
              <a:lnSpc>
                <a:spcPct val="90000"/>
              </a:lnSpc>
              <a:spcBef>
                <a:spcPts val="500"/>
              </a:spcBef>
            </a:pPr>
            <a:r>
              <a:rPr lang="en-US">
                <a:ea typeface="+mn-lt"/>
                <a:cs typeface="+mn-lt"/>
                <a:hlinkClick r:id="rId10"/>
              </a:rPr>
              <a:t>oconnorc1@michigan.gov</a:t>
            </a:r>
            <a:endParaRPr lang="en-US">
              <a:latin typeface="Tahoma"/>
              <a:ea typeface="Tahoma"/>
              <a:cs typeface="Tahoma"/>
            </a:endParaRPr>
          </a:p>
          <a:p>
            <a:pPr marL="742950" lvl="1" indent="-285750">
              <a:lnSpc>
                <a:spcPct val="90000"/>
              </a:lnSpc>
              <a:spcBef>
                <a:spcPts val="500"/>
              </a:spcBef>
              <a:buFont typeface="Arial"/>
              <a:buChar char="•"/>
            </a:pPr>
            <a:r>
              <a:rPr lang="en-US">
                <a:latin typeface="Tahoma"/>
                <a:ea typeface="Tahoma"/>
                <a:cs typeface="Tahoma"/>
              </a:rPr>
              <a:t>Michelle Garcia</a:t>
            </a:r>
          </a:p>
          <a:p>
            <a:pPr marL="742950" lvl="1" indent="-285750">
              <a:lnSpc>
                <a:spcPct val="90000"/>
              </a:lnSpc>
              <a:spcBef>
                <a:spcPts val="500"/>
              </a:spcBef>
              <a:buFont typeface="Arial"/>
              <a:buChar char="•"/>
            </a:pPr>
            <a:r>
              <a:rPr lang="en-US">
                <a:ea typeface="+mn-lt"/>
                <a:cs typeface="+mn-lt"/>
                <a:hlinkClick r:id="rId11"/>
              </a:rPr>
              <a:t>garciam@michigan.gov</a:t>
            </a:r>
            <a:endParaRPr lang="en-US">
              <a:ea typeface="+mn-lt"/>
              <a:cs typeface="+mn-lt"/>
            </a:endParaRPr>
          </a:p>
          <a:p>
            <a:pPr marL="742950" lvl="1" indent="-285750">
              <a:lnSpc>
                <a:spcPct val="90000"/>
              </a:lnSpc>
              <a:spcBef>
                <a:spcPts val="500"/>
              </a:spcBef>
              <a:buFont typeface="Arial"/>
              <a:buChar char="•"/>
            </a:pPr>
            <a:endParaRPr lang="en-US">
              <a:latin typeface="Calibri"/>
              <a:ea typeface="Tahoma"/>
              <a:cs typeface="Calibri"/>
            </a:endParaRPr>
          </a:p>
        </p:txBody>
      </p:sp>
    </p:spTree>
    <p:extLst>
      <p:ext uri="{BB962C8B-B14F-4D97-AF65-F5344CB8AC3E}">
        <p14:creationId xmlns:p14="http://schemas.microsoft.com/office/powerpoint/2010/main" val="40778559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75DC96A-8B8F-7046-A2E9-DD201715C8CF}"/>
              </a:ext>
            </a:extLst>
          </p:cNvPr>
          <p:cNvSpPr txBox="1">
            <a:spLocks/>
          </p:cNvSpPr>
          <p:nvPr/>
        </p:nvSpPr>
        <p:spPr>
          <a:xfrm>
            <a:off x="664368" y="473319"/>
            <a:ext cx="10863263" cy="653377"/>
          </a:xfrm>
          <a:prstGeom prst="rect">
            <a:avLst/>
          </a:prstGeom>
        </p:spPr>
        <p:txBody>
          <a:bodyPr/>
          <a:lst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b="1"/>
              <a:t>Thank you</a:t>
            </a:r>
          </a:p>
        </p:txBody>
      </p:sp>
      <p:sp>
        <p:nvSpPr>
          <p:cNvPr id="5" name="Title 1">
            <a:extLst>
              <a:ext uri="{FF2B5EF4-FFF2-40B4-BE49-F238E27FC236}">
                <a16:creationId xmlns:a16="http://schemas.microsoft.com/office/drawing/2014/main" id="{82868270-1D6E-A64D-BEBF-EAE6FFC751AF}"/>
              </a:ext>
            </a:extLst>
          </p:cNvPr>
          <p:cNvSpPr txBox="1">
            <a:spLocks/>
          </p:cNvSpPr>
          <p:nvPr/>
        </p:nvSpPr>
        <p:spPr>
          <a:xfrm>
            <a:off x="1981199" y="5682343"/>
            <a:ext cx="9899401" cy="888002"/>
          </a:xfrm>
          <a:prstGeom prst="rect">
            <a:avLst/>
          </a:prstGeom>
        </p:spPr>
        <p:txBody>
          <a:bodyPr/>
          <a:lst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sz="1400"/>
              <a:t>The contents of this presentation were developed under grants from the U.S. Department of Education, #H373Z190002 and #H326P170001. However, those contents do not necessarily represent the policy of the U.S. Department of Education, and you should not assume endorsement by the Federal Government. Project Officers: Meredith Miceli, Amy Bae, and Julia Martin </a:t>
            </a:r>
            <a:r>
              <a:rPr lang="en-US" sz="1400" err="1"/>
              <a:t>Eile</a:t>
            </a:r>
            <a:r>
              <a:rPr lang="en-US" sz="1400"/>
              <a:t>. </a:t>
            </a:r>
          </a:p>
        </p:txBody>
      </p:sp>
      <p:pic>
        <p:nvPicPr>
          <p:cNvPr id="6" name="Picture 5" descr="IDEAs that Work. U.S. Office of Special Education Programs">
            <a:extLst>
              <a:ext uri="{FF2B5EF4-FFF2-40B4-BE49-F238E27FC236}">
                <a16:creationId xmlns:a16="http://schemas.microsoft.com/office/drawing/2014/main" id="{01161BB5-FB79-054C-A51F-7B821A3752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094" y="5415674"/>
            <a:ext cx="1351142" cy="1126962"/>
          </a:xfrm>
          <a:prstGeom prst="rect">
            <a:avLst/>
          </a:prstGeom>
        </p:spPr>
      </p:pic>
      <p:graphicFrame>
        <p:nvGraphicFramePr>
          <p:cNvPr id="11" name="Table 11">
            <a:extLst>
              <a:ext uri="{FF2B5EF4-FFF2-40B4-BE49-F238E27FC236}">
                <a16:creationId xmlns:a16="http://schemas.microsoft.com/office/drawing/2014/main" id="{000AE545-8978-6A46-856D-A04572005486}"/>
              </a:ext>
            </a:extLst>
          </p:cNvPr>
          <p:cNvGraphicFramePr>
            <a:graphicFrameLocks noGrp="1"/>
          </p:cNvGraphicFramePr>
          <p:nvPr>
            <p:extLst>
              <p:ext uri="{D42A27DB-BD31-4B8C-83A1-F6EECF244321}">
                <p14:modId xmlns:p14="http://schemas.microsoft.com/office/powerpoint/2010/main" val="75894313"/>
              </p:ext>
            </p:extLst>
          </p:nvPr>
        </p:nvGraphicFramePr>
        <p:xfrm>
          <a:off x="903513" y="2875280"/>
          <a:ext cx="10776857" cy="1066800"/>
        </p:xfrm>
        <a:graphic>
          <a:graphicData uri="http://schemas.openxmlformats.org/drawingml/2006/table">
            <a:tbl>
              <a:tblPr firstRow="1" bandRow="1">
                <a:tableStyleId>{2D5ABB26-0587-4C30-8999-92F81FD0307C}</a:tableStyleId>
              </a:tblPr>
              <a:tblGrid>
                <a:gridCol w="3461657">
                  <a:extLst>
                    <a:ext uri="{9D8B030D-6E8A-4147-A177-3AD203B41FA5}">
                      <a16:colId xmlns:a16="http://schemas.microsoft.com/office/drawing/2014/main" val="3625692359"/>
                    </a:ext>
                  </a:extLst>
                </a:gridCol>
                <a:gridCol w="3108960">
                  <a:extLst>
                    <a:ext uri="{9D8B030D-6E8A-4147-A177-3AD203B41FA5}">
                      <a16:colId xmlns:a16="http://schemas.microsoft.com/office/drawing/2014/main" val="1692853249"/>
                    </a:ext>
                  </a:extLst>
                </a:gridCol>
                <a:gridCol w="4206240">
                  <a:extLst>
                    <a:ext uri="{9D8B030D-6E8A-4147-A177-3AD203B41FA5}">
                      <a16:colId xmlns:a16="http://schemas.microsoft.com/office/drawing/2014/main" val="3403922714"/>
                    </a:ext>
                  </a:extLst>
                </a:gridCol>
              </a:tblGrid>
              <a:tr h="322438">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1800">
                          <a:hlinkClick r:id="rId3" tooltip="DaSy Center website"/>
                        </a:rPr>
                        <a:t>https://dasycenter.org/</a:t>
                      </a:r>
                      <a:endParaRPr lang="en-US" sz="1800"/>
                    </a:p>
                    <a:p>
                      <a:pPr marL="0" marR="0" lvl="0" indent="0" algn="l" defTabSz="914400" rtl="0" eaLnBrk="1" fontAlgn="auto" latinLnBrk="0" hangingPunct="1">
                        <a:lnSpc>
                          <a:spcPct val="100000"/>
                        </a:lnSpc>
                        <a:spcBef>
                          <a:spcPts val="600"/>
                        </a:spcBef>
                        <a:spcAft>
                          <a:spcPts val="600"/>
                        </a:spcAft>
                        <a:buClrTx/>
                        <a:buSzTx/>
                        <a:buFontTx/>
                        <a:buNone/>
                        <a:tabLst/>
                        <a:defRPr/>
                      </a:pPr>
                      <a:r>
                        <a:rPr lang="en-US" sz="1800"/>
                        <a:t>Follow </a:t>
                      </a:r>
                      <a:r>
                        <a:rPr lang="en-US" sz="1800" err="1"/>
                        <a:t>DaSy</a:t>
                      </a:r>
                      <a:r>
                        <a:rPr lang="en-US" sz="1800"/>
                        <a:t> on Twitter: </a:t>
                      </a:r>
                      <a:r>
                        <a:rPr lang="en-US" sz="1800" u="sng">
                          <a:hlinkClick r:id="rId4" tooltip="DaSy Center Twitter feed"/>
                        </a:rPr>
                        <a:t>@DaSyCenter</a:t>
                      </a:r>
                      <a:endParaRPr lang="en-US" sz="1800" u="sng"/>
                    </a:p>
                  </a:txBody>
                  <a:tcPr anchor="ct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1800">
                          <a:hlinkClick r:id="rId5"/>
                        </a:rPr>
                        <a:t>https://ectacenter.org</a:t>
                      </a:r>
                      <a:endParaRPr lang="en-US" sz="1800"/>
                    </a:p>
                    <a:p>
                      <a:pPr marL="0" marR="0" lvl="0" indent="0" algn="l" defTabSz="914400" rtl="0" eaLnBrk="1" fontAlgn="auto" latinLnBrk="0" hangingPunct="1">
                        <a:lnSpc>
                          <a:spcPct val="100000"/>
                        </a:lnSpc>
                        <a:spcBef>
                          <a:spcPts val="600"/>
                        </a:spcBef>
                        <a:spcAft>
                          <a:spcPts val="600"/>
                        </a:spcAft>
                        <a:buClrTx/>
                        <a:buSzTx/>
                        <a:buFontTx/>
                        <a:buNone/>
                        <a:tabLst/>
                        <a:defRPr/>
                      </a:pPr>
                      <a:r>
                        <a:rPr lang="en-US" sz="1800"/>
                        <a:t>Follow ECTA on Twitter: </a:t>
                      </a:r>
                      <a:r>
                        <a:rPr lang="en-US" sz="1800" u="sng">
                          <a:hlinkClick r:id="rId6" tooltip="ECTA Center Twitter feed"/>
                        </a:rPr>
                        <a:t>@ECTACenter</a:t>
                      </a:r>
                      <a:endParaRPr lang="en-US" sz="1800"/>
                    </a:p>
                  </a:txBody>
                  <a:tcPr anchor="ct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1800" i="0" kern="1200">
                          <a:solidFill>
                            <a:schemeClr val="tx1"/>
                          </a:solidFill>
                          <a:latin typeface="+mn-lt"/>
                          <a:ea typeface="+mn-ea"/>
                          <a:cs typeface="+mn-cs"/>
                          <a:hlinkClick r:id="rId7"/>
                        </a:rPr>
                        <a:t>https://</a:t>
                      </a:r>
                      <a:r>
                        <a:rPr lang="en-US" sz="1800" kern="1200">
                          <a:solidFill>
                            <a:schemeClr val="tx1"/>
                          </a:solidFill>
                          <a:latin typeface="+mn-lt"/>
                          <a:ea typeface="+mn-ea"/>
                          <a:cs typeface="+mn-cs"/>
                          <a:hlinkClick r:id="rId7"/>
                        </a:rPr>
                        <a:t>www.infanthearing.org/index.html</a:t>
                      </a:r>
                      <a:endParaRPr lang="en-US" sz="1800" kern="1200">
                        <a:solidFill>
                          <a:schemeClr val="tx1"/>
                        </a:solidFill>
                        <a:latin typeface="+mn-lt"/>
                        <a:ea typeface="+mn-ea"/>
                        <a:cs typeface="+mn-cs"/>
                      </a:endParaRPr>
                    </a:p>
                  </a:txBody>
                  <a:tcPr/>
                </a:tc>
                <a:extLst>
                  <a:ext uri="{0D108BD9-81ED-4DB2-BD59-A6C34878D82A}">
                    <a16:rowId xmlns:a16="http://schemas.microsoft.com/office/drawing/2014/main" val="1945109452"/>
                  </a:ext>
                </a:extLst>
              </a:tr>
            </a:tbl>
          </a:graphicData>
        </a:graphic>
      </p:graphicFrame>
      <p:pic>
        <p:nvPicPr>
          <p:cNvPr id="15" name="Picture 14" descr="ECTA Early Childhood Technical Assistance Logo">
            <a:extLst>
              <a:ext uri="{FF2B5EF4-FFF2-40B4-BE49-F238E27FC236}">
                <a16:creationId xmlns:a16="http://schemas.microsoft.com/office/drawing/2014/main" id="{BA706E31-B5C4-1C4D-ADB6-BEF09E639530}"/>
              </a:ext>
            </a:extLst>
          </p:cNvPr>
          <p:cNvPicPr>
            <a:picLocks noChangeAspect="1"/>
          </p:cNvPicPr>
          <p:nvPr/>
        </p:nvPicPr>
        <p:blipFill rotWithShape="1">
          <a:blip r:embed="rId8"/>
          <a:srcRect t="8200"/>
          <a:stretch/>
        </p:blipFill>
        <p:spPr>
          <a:xfrm>
            <a:off x="4556712" y="1584566"/>
            <a:ext cx="1942338" cy="1188720"/>
          </a:xfrm>
          <a:prstGeom prst="rect">
            <a:avLst/>
          </a:prstGeom>
        </p:spPr>
      </p:pic>
      <p:pic>
        <p:nvPicPr>
          <p:cNvPr id="16" name="Picture 15" descr="DaSy: The Center for IDEA Early Childhood Data Systems">
            <a:extLst>
              <a:ext uri="{FF2B5EF4-FFF2-40B4-BE49-F238E27FC236}">
                <a16:creationId xmlns:a16="http://schemas.microsoft.com/office/drawing/2014/main" id="{D63D23C7-2ABF-B740-9870-84DDDCE9FC69}"/>
              </a:ext>
            </a:extLst>
          </p:cNvPr>
          <p:cNvPicPr>
            <a:picLocks noChangeAspect="1"/>
          </p:cNvPicPr>
          <p:nvPr/>
        </p:nvPicPr>
        <p:blipFill>
          <a:blip r:embed="rId9"/>
          <a:stretch>
            <a:fillRect/>
          </a:stretch>
        </p:blipFill>
        <p:spPr>
          <a:xfrm>
            <a:off x="1316534" y="1401686"/>
            <a:ext cx="1645920" cy="1371600"/>
          </a:xfrm>
          <a:prstGeom prst="rect">
            <a:avLst/>
          </a:prstGeom>
        </p:spPr>
      </p:pic>
      <p:pic>
        <p:nvPicPr>
          <p:cNvPr id="4" name="Picture 3" descr="Logo, company name&#10;&#10;Description automatically generated">
            <a:extLst>
              <a:ext uri="{FF2B5EF4-FFF2-40B4-BE49-F238E27FC236}">
                <a16:creationId xmlns:a16="http://schemas.microsoft.com/office/drawing/2014/main" id="{F44BB42D-6EF1-48AB-BC0A-A68EA49F6934}"/>
              </a:ext>
            </a:extLst>
          </p:cNvPr>
          <p:cNvPicPr>
            <a:picLocks noChangeAspect="1"/>
          </p:cNvPicPr>
          <p:nvPr/>
        </p:nvPicPr>
        <p:blipFill>
          <a:blip r:embed="rId10"/>
          <a:stretch>
            <a:fillRect/>
          </a:stretch>
        </p:blipFill>
        <p:spPr>
          <a:xfrm>
            <a:off x="8093308" y="1866170"/>
            <a:ext cx="2112264" cy="754768"/>
          </a:xfrm>
          <a:prstGeom prst="rect">
            <a:avLst/>
          </a:prstGeom>
        </p:spPr>
      </p:pic>
    </p:spTree>
    <p:extLst>
      <p:ext uri="{BB962C8B-B14F-4D97-AF65-F5344CB8AC3E}">
        <p14:creationId xmlns:p14="http://schemas.microsoft.com/office/powerpoint/2010/main" val="4042753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855E1-0618-43F1-B006-72DD129C0932}"/>
              </a:ext>
            </a:extLst>
          </p:cNvPr>
          <p:cNvSpPr>
            <a:spLocks noGrp="1"/>
          </p:cNvSpPr>
          <p:nvPr>
            <p:ph type="title"/>
          </p:nvPr>
        </p:nvSpPr>
        <p:spPr>
          <a:xfrm>
            <a:off x="4965430" y="629268"/>
            <a:ext cx="6586491" cy="821526"/>
          </a:xfrm>
        </p:spPr>
        <p:txBody>
          <a:bodyPr anchor="b">
            <a:normAutofit/>
          </a:bodyPr>
          <a:lstStyle/>
          <a:p>
            <a:r>
              <a:rPr lang="en-US">
                <a:latin typeface="Tahoma"/>
                <a:ea typeface="Tahoma"/>
                <a:cs typeface="Tahoma"/>
              </a:rPr>
              <a:t>We Have 3 Gifts for You</a:t>
            </a:r>
            <a:endParaRPr lang="en-US"/>
          </a:p>
        </p:txBody>
      </p:sp>
      <p:sp>
        <p:nvSpPr>
          <p:cNvPr id="8" name="Content Placeholder 7">
            <a:extLst>
              <a:ext uri="{FF2B5EF4-FFF2-40B4-BE49-F238E27FC236}">
                <a16:creationId xmlns:a16="http://schemas.microsoft.com/office/drawing/2014/main" id="{32FA47C2-5BF5-4527-AEFE-A850C9FF885C}"/>
              </a:ext>
            </a:extLst>
          </p:cNvPr>
          <p:cNvSpPr>
            <a:spLocks noGrp="1"/>
          </p:cNvSpPr>
          <p:nvPr>
            <p:ph idx="1"/>
          </p:nvPr>
        </p:nvSpPr>
        <p:spPr>
          <a:xfrm>
            <a:off x="4965431" y="1537010"/>
            <a:ext cx="6586489" cy="3785419"/>
          </a:xfrm>
        </p:spPr>
        <p:txBody>
          <a:bodyPr vert="horz" lIns="91440" tIns="45720" rIns="91440" bIns="45720" rtlCol="0" anchor="t">
            <a:normAutofit/>
          </a:bodyPr>
          <a:lstStyle/>
          <a:p>
            <a:pPr marL="0" indent="0">
              <a:buNone/>
            </a:pPr>
            <a:endParaRPr lang="en-US" sz="2000" dirty="0">
              <a:latin typeface="Tahoma"/>
              <a:ea typeface="Tahoma"/>
              <a:cs typeface="Tahoma"/>
            </a:endParaRPr>
          </a:p>
          <a:p>
            <a:pPr marL="0" indent="0">
              <a:buNone/>
            </a:pPr>
            <a:endParaRPr lang="en-US" sz="2000" dirty="0">
              <a:latin typeface="Tahoma"/>
              <a:ea typeface="Tahoma"/>
              <a:cs typeface="Tahoma"/>
            </a:endParaRPr>
          </a:p>
          <a:p>
            <a:pPr marL="0" indent="0">
              <a:buNone/>
            </a:pPr>
            <a:endParaRPr lang="en-US" sz="2000" dirty="0">
              <a:latin typeface="Tahoma"/>
              <a:ea typeface="Tahoma"/>
              <a:cs typeface="Tahoma"/>
            </a:endParaRPr>
          </a:p>
          <a:p>
            <a:pPr marL="0" indent="0">
              <a:buNone/>
            </a:pPr>
            <a:endParaRPr lang="en-US" sz="2000" dirty="0">
              <a:latin typeface="Tahoma"/>
              <a:ea typeface="Tahoma"/>
              <a:cs typeface="Tahoma"/>
            </a:endParaRPr>
          </a:p>
          <a:p>
            <a:pPr marL="0" indent="0">
              <a:buNone/>
            </a:pPr>
            <a:r>
              <a:rPr lang="en-US" sz="3600" dirty="0">
                <a:solidFill>
                  <a:srgbClr val="002060"/>
                </a:solidFill>
                <a:latin typeface="Comic Sans MS"/>
                <a:ea typeface="Tahoma"/>
                <a:cs typeface="Tahoma"/>
              </a:rPr>
              <a:t>We will reveal them throughout the session!</a:t>
            </a:r>
            <a:endParaRPr lang="en-US" sz="3600" dirty="0">
              <a:solidFill>
                <a:srgbClr val="002060"/>
              </a:solidFill>
              <a:latin typeface="Comic Sans MS"/>
            </a:endParaRPr>
          </a:p>
        </p:txBody>
      </p:sp>
      <p:pic>
        <p:nvPicPr>
          <p:cNvPr id="4" name="Picture 4" descr="Three gift boxes balancing on top of one another">
            <a:extLst>
              <a:ext uri="{FF2B5EF4-FFF2-40B4-BE49-F238E27FC236}">
                <a16:creationId xmlns:a16="http://schemas.microsoft.com/office/drawing/2014/main" id="{412EC486-1551-430B-8FAD-DAA5177F1324}"/>
              </a:ext>
            </a:extLst>
          </p:cNvPr>
          <p:cNvPicPr>
            <a:picLocks noChangeAspect="1"/>
          </p:cNvPicPr>
          <p:nvPr/>
        </p:nvPicPr>
        <p:blipFill rotWithShape="1">
          <a:blip r:embed="rId2"/>
          <a:srcRect l="27988" r="26978" b="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9DE5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1021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3757-F9E8-4E2E-8AC8-EDE48F666E63}"/>
              </a:ext>
            </a:extLst>
          </p:cNvPr>
          <p:cNvSpPr>
            <a:spLocks noGrp="1"/>
          </p:cNvSpPr>
          <p:nvPr>
            <p:ph type="title"/>
          </p:nvPr>
        </p:nvSpPr>
        <p:spPr/>
        <p:txBody>
          <a:bodyPr>
            <a:normAutofit/>
          </a:bodyPr>
          <a:lstStyle/>
          <a:p>
            <a:r>
              <a:rPr lang="en-US" sz="4400"/>
              <a:t>Intended Outcomes</a:t>
            </a:r>
            <a:endParaRPr lang="en-US" sz="4800"/>
          </a:p>
        </p:txBody>
      </p:sp>
      <p:sp>
        <p:nvSpPr>
          <p:cNvPr id="3" name="Content Placeholder 2">
            <a:extLst>
              <a:ext uri="{FF2B5EF4-FFF2-40B4-BE49-F238E27FC236}">
                <a16:creationId xmlns:a16="http://schemas.microsoft.com/office/drawing/2014/main" id="{3BE12DBC-3DD7-44BC-A9A9-1A97EB6F8E95}"/>
              </a:ext>
            </a:extLst>
          </p:cNvPr>
          <p:cNvSpPr>
            <a:spLocks noGrp="1"/>
          </p:cNvSpPr>
          <p:nvPr>
            <p:ph idx="1"/>
          </p:nvPr>
        </p:nvSpPr>
        <p:spPr>
          <a:xfrm>
            <a:off x="399495" y="1775534"/>
            <a:ext cx="11381173" cy="4401429"/>
          </a:xfrm>
        </p:spPr>
        <p:txBody>
          <a:bodyPr vert="horz" lIns="91440" tIns="45720" rIns="91440" bIns="45720" rtlCol="0" anchor="t">
            <a:normAutofit fontScale="92500" lnSpcReduction="10000"/>
          </a:bodyPr>
          <a:lstStyle/>
          <a:p>
            <a:pPr marL="0" indent="0">
              <a:spcBef>
                <a:spcPts val="0"/>
              </a:spcBef>
              <a:buNone/>
            </a:pPr>
            <a:r>
              <a:rPr lang="en-US" sz="2800" dirty="0">
                <a:effectLst/>
                <a:latin typeface="Calibri"/>
                <a:ea typeface="Calibri" panose="020F0502020204030204" pitchFamily="34" charset="0"/>
                <a:cs typeface="Tahoma"/>
              </a:rPr>
              <a:t>Participants will:  </a:t>
            </a:r>
          </a:p>
          <a:p>
            <a:pPr marL="0" indent="0">
              <a:spcBef>
                <a:spcPts val="0"/>
              </a:spcBef>
              <a:buNone/>
            </a:pPr>
            <a:endParaRPr lang="en-US" sz="2800" dirty="0">
              <a:effectLst/>
              <a:latin typeface="Calibri"/>
              <a:ea typeface="Calibri" panose="020F0502020204030204" pitchFamily="34" charset="0"/>
              <a:cs typeface="Tahoma"/>
            </a:endParaRPr>
          </a:p>
          <a:p>
            <a:pPr>
              <a:spcBef>
                <a:spcPts val="0"/>
              </a:spcBef>
            </a:pPr>
            <a:r>
              <a:rPr lang="en-US" sz="2800" dirty="0">
                <a:latin typeface="Calibri"/>
                <a:ea typeface="Calibri" panose="020F0502020204030204" pitchFamily="34" charset="0"/>
                <a:cs typeface="Tahoma"/>
              </a:rPr>
              <a:t>I</a:t>
            </a:r>
            <a:r>
              <a:rPr lang="en-US" sz="2800" dirty="0">
                <a:effectLst/>
                <a:latin typeface="Calibri"/>
                <a:ea typeface="Calibri" panose="020F0502020204030204" pitchFamily="34" charset="0"/>
                <a:cs typeface="Tahoma"/>
              </a:rPr>
              <a:t>ncrease their understanding of the privacy requirements (e.g.</a:t>
            </a:r>
            <a:r>
              <a:rPr lang="en-US" sz="2800" dirty="0">
                <a:latin typeface="Calibri"/>
                <a:ea typeface="Calibri" panose="020F0502020204030204" pitchFamily="34" charset="0"/>
                <a:cs typeface="Tahoma"/>
              </a:rPr>
              <a:t>, </a:t>
            </a:r>
            <a:r>
              <a:rPr lang="en-US" sz="2800" dirty="0">
                <a:effectLst/>
                <a:latin typeface="Calibri"/>
                <a:ea typeface="Calibri" panose="020F0502020204030204" pitchFamily="34" charset="0"/>
                <a:cs typeface="Tahoma"/>
              </a:rPr>
              <a:t>under IDEA, FERPA and HIPAA) and important technical aspects needed to address data sharing.</a:t>
            </a:r>
          </a:p>
          <a:p>
            <a:pPr marL="0" marR="0" indent="0">
              <a:spcBef>
                <a:spcPts val="0"/>
              </a:spcBef>
              <a:spcAft>
                <a:spcPts val="0"/>
              </a:spcAft>
              <a:buNone/>
            </a:pPr>
            <a:endParaRPr lang="en-US" sz="2800" dirty="0">
              <a:latin typeface="Calibri" panose="020F0502020204030204" pitchFamily="34" charset="0"/>
              <a:ea typeface="Calibri" panose="020F0502020204030204" pitchFamily="34" charset="0"/>
            </a:endParaRPr>
          </a:p>
          <a:p>
            <a:pPr>
              <a:spcBef>
                <a:spcPts val="0"/>
              </a:spcBef>
            </a:pPr>
            <a:r>
              <a:rPr lang="en-US" sz="2800" dirty="0">
                <a:latin typeface="Calibri"/>
                <a:ea typeface="Calibri" panose="020F0502020204030204" pitchFamily="34" charset="0"/>
                <a:cs typeface="Tahoma"/>
              </a:rPr>
              <a:t>G</a:t>
            </a:r>
            <a:r>
              <a:rPr lang="en-US" sz="2800" dirty="0">
                <a:effectLst/>
                <a:latin typeface="Calibri"/>
                <a:ea typeface="Calibri" panose="020F0502020204030204" pitchFamily="34" charset="0"/>
                <a:cs typeface="Tahoma"/>
              </a:rPr>
              <a:t>ain knowledge of data sharing arrangements including challenges and strategies from selected states</a:t>
            </a:r>
            <a:r>
              <a:rPr lang="en-US" sz="2800" dirty="0">
                <a:latin typeface="Calibri"/>
                <a:ea typeface="Calibri" panose="020F0502020204030204" pitchFamily="34" charset="0"/>
                <a:cs typeface="Tahoma"/>
              </a:rPr>
              <a:t> </a:t>
            </a:r>
          </a:p>
          <a:p>
            <a:pPr>
              <a:spcBef>
                <a:spcPts val="0"/>
              </a:spcBef>
            </a:pPr>
            <a:endParaRPr lang="en-US" sz="2800" dirty="0">
              <a:latin typeface="Calibri"/>
              <a:ea typeface="Calibri" panose="020F0502020204030204" pitchFamily="34" charset="0"/>
              <a:cs typeface="Tahoma"/>
            </a:endParaRPr>
          </a:p>
          <a:p>
            <a:pPr>
              <a:spcBef>
                <a:spcPts val="0"/>
              </a:spcBef>
            </a:pPr>
            <a:r>
              <a:rPr lang="en-US" sz="2800" dirty="0">
                <a:latin typeface="Calibri"/>
                <a:ea typeface="Calibri" panose="020F0502020204030204" pitchFamily="34" charset="0"/>
                <a:cs typeface="Tahoma"/>
              </a:rPr>
              <a:t>S</a:t>
            </a:r>
            <a:r>
              <a:rPr lang="en-US" sz="2800" dirty="0">
                <a:effectLst/>
                <a:latin typeface="Calibri"/>
                <a:ea typeface="Calibri" panose="020F0502020204030204" pitchFamily="34" charset="0"/>
                <a:cs typeface="Tahoma"/>
              </a:rPr>
              <a:t>hare and receive resources </a:t>
            </a:r>
            <a:r>
              <a:rPr lang="en-US" sz="2800" dirty="0">
                <a:latin typeface="Calibri"/>
                <a:ea typeface="Calibri" panose="020F0502020204030204" pitchFamily="34" charset="0"/>
                <a:cs typeface="Tahoma"/>
              </a:rPr>
              <a:t>about </a:t>
            </a:r>
            <a:r>
              <a:rPr lang="en-US" sz="2800" dirty="0">
                <a:effectLst/>
                <a:latin typeface="Calibri"/>
                <a:ea typeface="Calibri" panose="020F0502020204030204" pitchFamily="34" charset="0"/>
                <a:cs typeface="Tahoma"/>
              </a:rPr>
              <a:t> data sharing</a:t>
            </a:r>
            <a:endParaRPr lang="en-US" dirty="0">
              <a:latin typeface="Calibri"/>
              <a:cs typeface="Tahoma"/>
            </a:endParaRPr>
          </a:p>
          <a:p>
            <a:pPr marL="0" indent="0">
              <a:spcBef>
                <a:spcPts val="0"/>
              </a:spcBef>
              <a:buNone/>
            </a:pPr>
            <a:endParaRPr lang="en-US" sz="2800" dirty="0">
              <a:effectLst/>
              <a:latin typeface="Calibri" panose="020F0502020204030204" pitchFamily="34" charset="0"/>
              <a:ea typeface="Calibri" panose="020F0502020204030204" pitchFamily="34" charset="0"/>
            </a:endParaRPr>
          </a:p>
          <a:p>
            <a:pPr>
              <a:spcBef>
                <a:spcPts val="0"/>
              </a:spcBef>
            </a:pPr>
            <a:r>
              <a:rPr lang="en-US" sz="2800" dirty="0">
                <a:latin typeface="Calibri"/>
                <a:ea typeface="Calibri" panose="020F0502020204030204" pitchFamily="34" charset="0"/>
                <a:cs typeface="Tahoma"/>
              </a:rPr>
              <a:t>N</a:t>
            </a:r>
            <a:r>
              <a:rPr lang="en-US" sz="2800" dirty="0">
                <a:effectLst/>
                <a:latin typeface="Calibri"/>
                <a:ea typeface="Calibri" panose="020F0502020204030204" pitchFamily="34" charset="0"/>
                <a:cs typeface="Tahoma"/>
              </a:rPr>
              <a:t>etwork with other participants and presenters to discuss current state activities and plans for updating or developing data sharing arrangements among EHDI, Part C, and others</a:t>
            </a:r>
          </a:p>
          <a:p>
            <a:pPr marL="0" lvl="0" indent="0">
              <a:buNone/>
            </a:pPr>
            <a:endParaRPr lang="en-US" sz="2800" dirty="0"/>
          </a:p>
          <a:p>
            <a:pPr lvl="0"/>
            <a:endParaRPr lang="en-US" sz="2800" dirty="0"/>
          </a:p>
          <a:p>
            <a:endParaRPr lang="en-US" sz="2400" dirty="0"/>
          </a:p>
          <a:p>
            <a:endParaRPr lang="en-US" sz="2400" dirty="0"/>
          </a:p>
        </p:txBody>
      </p:sp>
      <p:sp>
        <p:nvSpPr>
          <p:cNvPr id="9" name="TextBox 8">
            <a:extLst>
              <a:ext uri="{FF2B5EF4-FFF2-40B4-BE49-F238E27FC236}">
                <a16:creationId xmlns:a16="http://schemas.microsoft.com/office/drawing/2014/main" id="{16EC9040-0577-45F8-893B-5EE01CE02254}"/>
              </a:ext>
            </a:extLst>
          </p:cNvPr>
          <p:cNvSpPr txBox="1"/>
          <p:nvPr/>
        </p:nvSpPr>
        <p:spPr>
          <a:xfrm>
            <a:off x="9633857" y="715272"/>
            <a:ext cx="2284679" cy="369332"/>
          </a:xfrm>
          <a:prstGeom prst="rect">
            <a:avLst/>
          </a:prstGeom>
          <a:noFill/>
        </p:spPr>
        <p:txBody>
          <a:bodyPr wrap="square" rtlCol="0">
            <a:spAutoFit/>
          </a:bodyPr>
          <a:lstStyle/>
          <a:p>
            <a:pPr algn="ctr"/>
            <a:endParaRPr lang="en-US"/>
          </a:p>
        </p:txBody>
      </p:sp>
    </p:spTree>
    <p:extLst>
      <p:ext uri="{BB962C8B-B14F-4D97-AF65-F5344CB8AC3E}">
        <p14:creationId xmlns:p14="http://schemas.microsoft.com/office/powerpoint/2010/main" val="1207292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B4F20-A4B7-4240-A404-522BB397BBA3}"/>
              </a:ext>
            </a:extLst>
          </p:cNvPr>
          <p:cNvSpPr>
            <a:spLocks noGrp="1"/>
          </p:cNvSpPr>
          <p:nvPr>
            <p:ph type="title"/>
          </p:nvPr>
        </p:nvSpPr>
        <p:spPr>
          <a:xfrm>
            <a:off x="4965430" y="629268"/>
            <a:ext cx="6586491" cy="1053843"/>
          </a:xfrm>
        </p:spPr>
        <p:txBody>
          <a:bodyPr anchor="b">
            <a:normAutofit/>
          </a:bodyPr>
          <a:lstStyle/>
          <a:p>
            <a:r>
              <a:rPr lang="en-US"/>
              <a:t>AGENDA</a:t>
            </a:r>
          </a:p>
        </p:txBody>
      </p:sp>
      <p:pic>
        <p:nvPicPr>
          <p:cNvPr id="6" name="Picture 5">
            <a:extLst>
              <a:ext uri="{FF2B5EF4-FFF2-40B4-BE49-F238E27FC236}">
                <a16:creationId xmlns:a16="http://schemas.microsoft.com/office/drawing/2014/main" id="{8DB86071-B783-4D57-95B3-3B5A6EBEBAFA}"/>
              </a:ext>
            </a:extLst>
          </p:cNvPr>
          <p:cNvPicPr>
            <a:picLocks noChangeAspect="1"/>
          </p:cNvPicPr>
          <p:nvPr/>
        </p:nvPicPr>
        <p:blipFill rotWithShape="1">
          <a:blip r:embed="rId2"/>
          <a:srcRect l="12994" r="42024" b="9"/>
          <a:stretch/>
        </p:blipFill>
        <p:spPr>
          <a:xfrm>
            <a:off x="21" y="10"/>
            <a:ext cx="4429740"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025EAD"/>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4A2FAA90-8836-4843-B2F4-26F78A02CE92}"/>
              </a:ext>
            </a:extLst>
          </p:cNvPr>
          <p:cNvGraphicFramePr>
            <a:graphicFrameLocks noGrp="1"/>
          </p:cNvGraphicFramePr>
          <p:nvPr>
            <p:ph idx="1"/>
            <p:extLst>
              <p:ext uri="{D42A27DB-BD31-4B8C-83A1-F6EECF244321}">
                <p14:modId xmlns:p14="http://schemas.microsoft.com/office/powerpoint/2010/main" val="2546942360"/>
              </p:ext>
            </p:extLst>
          </p:nvPr>
        </p:nvGraphicFramePr>
        <p:xfrm>
          <a:off x="4709373" y="2275840"/>
          <a:ext cx="6842548" cy="366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40507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4B50AABF06BE4CBBFF59A49BCDF035" ma:contentTypeVersion="4" ma:contentTypeDescription="Create a new document." ma:contentTypeScope="" ma:versionID="def5e36a745e01b1659c5c56ab79d9ea">
  <xsd:schema xmlns:xsd="http://www.w3.org/2001/XMLSchema" xmlns:xs="http://www.w3.org/2001/XMLSchema" xmlns:p="http://schemas.microsoft.com/office/2006/metadata/properties" xmlns:ns2="86f266fc-1f42-4318-b750-a4ced78a36d1" targetNamespace="http://schemas.microsoft.com/office/2006/metadata/properties" ma:root="true" ma:fieldsID="97d6428c20384657f18b5073532cc930" ns2:_="">
    <xsd:import namespace="86f266fc-1f42-4318-b750-a4ced78a36d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f266fc-1f42-4318-b750-a4ced78a36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868ADE-723D-4E89-9BCF-A8241344890A}">
  <ds:schemaRefs>
    <ds:schemaRef ds:uri="http://schemas.microsoft.com/sharepoint/v3/contenttype/forms"/>
  </ds:schemaRefs>
</ds:datastoreItem>
</file>

<file path=customXml/itemProps2.xml><?xml version="1.0" encoding="utf-8"?>
<ds:datastoreItem xmlns:ds="http://schemas.openxmlformats.org/officeDocument/2006/customXml" ds:itemID="{E7A55D86-83A8-4A00-A882-E44A6296FAA3}">
  <ds:schemaRefs>
    <ds:schemaRef ds:uri="http://www.w3.org/XML/1998/namespace"/>
    <ds:schemaRef ds:uri="http://schemas.microsoft.com/office/2006/documentManagement/types"/>
    <ds:schemaRef ds:uri="http://purl.org/dc/elements/1.1/"/>
    <ds:schemaRef ds:uri="http://schemas.openxmlformats.org/package/2006/metadata/core-properties"/>
    <ds:schemaRef ds:uri="http://purl.org/dc/dcmitype/"/>
    <ds:schemaRef ds:uri="http://purl.org/dc/terms/"/>
    <ds:schemaRef ds:uri="86f266fc-1f42-4318-b750-a4ced78a36d1"/>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424A0810-493C-407E-8358-A5CD1BE43BE2}">
  <ds:schemaRefs>
    <ds:schemaRef ds:uri="86f266fc-1f42-4318-b750-a4ced78a36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93</TotalTime>
  <Words>4614</Words>
  <Application>Microsoft Office PowerPoint</Application>
  <PresentationFormat>Widescreen</PresentationFormat>
  <Paragraphs>624</Paragraphs>
  <Slides>65</Slides>
  <Notes>31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65</vt:i4>
      </vt:variant>
    </vt:vector>
  </HeadingPairs>
  <TitlesOfParts>
    <vt:vector size="77" baseType="lpstr">
      <vt:lpstr>Arial</vt:lpstr>
      <vt:lpstr>Calibri</vt:lpstr>
      <vt:lpstr>Calibri Light</vt:lpstr>
      <vt:lpstr>Comic Sans MS</vt:lpstr>
      <vt:lpstr>Courier New</vt:lpstr>
      <vt:lpstr>Segoe UI</vt:lpstr>
      <vt:lpstr>Symbol</vt:lpstr>
      <vt:lpstr>System Font Regular</vt:lpstr>
      <vt:lpstr>Tahoma</vt:lpstr>
      <vt:lpstr>Wingdings</vt:lpstr>
      <vt:lpstr>Office Theme</vt:lpstr>
      <vt:lpstr>Office Theme</vt:lpstr>
      <vt:lpstr>Developing Data Sharing Arrangements between EHDI and Part C to Improve Early Identification and Services</vt:lpstr>
      <vt:lpstr>Welcome </vt:lpstr>
      <vt:lpstr>State Participants</vt:lpstr>
      <vt:lpstr>Logistics</vt:lpstr>
      <vt:lpstr>Poll 1</vt:lpstr>
      <vt:lpstr>Polls 2 and 3</vt:lpstr>
      <vt:lpstr>We Have 3 Gifts for You</vt:lpstr>
      <vt:lpstr>Intended Outcomes</vt:lpstr>
      <vt:lpstr>AGENDA</vt:lpstr>
      <vt:lpstr>Ice Breaker</vt:lpstr>
      <vt:lpstr>Ready for Your First Gift?</vt:lpstr>
      <vt:lpstr>Requirements</vt:lpstr>
      <vt:lpstr>Consider Two Scenarios</vt:lpstr>
      <vt:lpstr>Three Main Privacy Laws</vt:lpstr>
      <vt:lpstr>Part C Privacy Regulations</vt:lpstr>
      <vt:lpstr>IDEA Part C Participating Agency</vt:lpstr>
      <vt:lpstr>When Do Requirements Apply Under Part C?</vt:lpstr>
      <vt:lpstr>Disclosure of PII Under FERPA Without Consent</vt:lpstr>
      <vt:lpstr>What Is Required in a Data Sharing Agreement?</vt:lpstr>
      <vt:lpstr>What Is Needed in a Data Sharing Agreement?</vt:lpstr>
      <vt:lpstr>What is HIPAA? </vt:lpstr>
      <vt:lpstr>HIPAA</vt:lpstr>
      <vt:lpstr>State laws, regulations, and practices: </vt:lpstr>
      <vt:lpstr>Impact of Federal Privacy Regulations on:</vt:lpstr>
      <vt:lpstr>Federal Privacy Regulations Related to: Hearing Screening</vt:lpstr>
      <vt:lpstr>Federal Privacy Regulations Related to: Diagnostic Evaluations</vt:lpstr>
      <vt:lpstr>Recommended Strategies</vt:lpstr>
      <vt:lpstr>Recommended Strategies (continued)</vt:lpstr>
      <vt:lpstr>Break</vt:lpstr>
      <vt:lpstr>Ready for Your Second Gift?</vt:lpstr>
      <vt:lpstr>State Presentations </vt:lpstr>
      <vt:lpstr>State Data Sharing Examples</vt:lpstr>
      <vt:lpstr>Michigan Early Hearing Detection and Intervention (EHDI) and Early On® Michigan (Individuals with Disabilities Education Act (IDEA) Part C)</vt:lpstr>
      <vt:lpstr>Michigan’s Structure</vt:lpstr>
      <vt:lpstr>Background</vt:lpstr>
      <vt:lpstr>EHDI and Early On Relationship Building</vt:lpstr>
      <vt:lpstr>Purpose of Enhanced Data Sharing</vt:lpstr>
      <vt:lpstr>Data Sharing Agreement Process Timeline</vt:lpstr>
      <vt:lpstr>EHDI Formal Request to Early On (IDEA Part C)</vt:lpstr>
      <vt:lpstr>EHDI and Early On (IDEA Part C) Meeting Including MDE Data Governance</vt:lpstr>
      <vt:lpstr>EHDI/Early On Update</vt:lpstr>
      <vt:lpstr>EHDI and Early On (IDEA Part C) Meeting</vt:lpstr>
      <vt:lpstr>Pros/Cons of Data Sharing by Consent </vt:lpstr>
      <vt:lpstr>Pros/Cons of Data Sharing by Data Sharing Agreement </vt:lpstr>
      <vt:lpstr>Data Sharing Agreement</vt:lpstr>
      <vt:lpstr>What’s In Our Data Sharing Agreement</vt:lpstr>
      <vt:lpstr>Larger Group versus Smaller Groups</vt:lpstr>
      <vt:lpstr>Data Committee: Crosswalk of Data Elements</vt:lpstr>
      <vt:lpstr>Process for Data Sharing</vt:lpstr>
      <vt:lpstr>Successes</vt:lpstr>
      <vt:lpstr>Opportunities</vt:lpstr>
      <vt:lpstr>Break</vt:lpstr>
      <vt:lpstr>State Data Sharing Examples</vt:lpstr>
      <vt:lpstr>Wisconsin State Structure</vt:lpstr>
      <vt:lpstr>History of Wisconsin Data Sharing Activities</vt:lpstr>
      <vt:lpstr>Wisconsin Data</vt:lpstr>
      <vt:lpstr>Wisconsin Data Sharing Process</vt:lpstr>
      <vt:lpstr>Wisconsin Data Sharing Agreement</vt:lpstr>
      <vt:lpstr>Wisconsin Successes and Opportunities for Next Steps</vt:lpstr>
      <vt:lpstr>Wisconsin Points of Contact</vt:lpstr>
      <vt:lpstr>Ready for Your Third Gift?</vt:lpstr>
      <vt:lpstr>Websites</vt:lpstr>
      <vt:lpstr>Wrap Up and Next steps</vt:lpstr>
      <vt:lpstr>Contact Us</vt:lpstr>
      <vt:lpstr>PowerPoint Presentation</vt:lpstr>
    </vt:vector>
  </TitlesOfParts>
  <Manager/>
  <Company>SRI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The DaSy Center</dc:creator>
  <cp:keywords/>
  <dc:description/>
  <cp:lastModifiedBy>Taylor, Sharon Walsh</cp:lastModifiedBy>
  <cp:revision>133</cp:revision>
  <dcterms:created xsi:type="dcterms:W3CDTF">2020-09-01T15:49:59Z</dcterms:created>
  <dcterms:modified xsi:type="dcterms:W3CDTF">2022-03-12T20:56:26Z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0x010100DF4B50AABF06BE4CBBFF59A49BCDF035</vt:lpwstr>
  </property>
</Properties>
</file>