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0"/>
  </p:notesMasterIdLst>
  <p:sldIdLst>
    <p:sldId id="331" r:id="rId2"/>
    <p:sldId id="257" r:id="rId3"/>
    <p:sldId id="327" r:id="rId4"/>
    <p:sldId id="284" r:id="rId5"/>
    <p:sldId id="330" r:id="rId6"/>
    <p:sldId id="325" r:id="rId7"/>
    <p:sldId id="259" r:id="rId8"/>
    <p:sldId id="324" r:id="rId9"/>
    <p:sldId id="308" r:id="rId10"/>
    <p:sldId id="326" r:id="rId11"/>
    <p:sldId id="309" r:id="rId12"/>
    <p:sldId id="310" r:id="rId13"/>
    <p:sldId id="311" r:id="rId14"/>
    <p:sldId id="315" r:id="rId15"/>
    <p:sldId id="328" r:id="rId16"/>
    <p:sldId id="317" r:id="rId17"/>
    <p:sldId id="318" r:id="rId18"/>
    <p:sldId id="323"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43FCA-7981-4D99-8D03-8381085580FE}" v="19" dt="2022-03-14T17:21:14.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38407" autoAdjust="0"/>
  </p:normalViewPr>
  <p:slideViewPr>
    <p:cSldViewPr snapToGrid="0">
      <p:cViewPr varScale="1">
        <p:scale>
          <a:sx n="29" d="100"/>
          <a:sy n="29" d="100"/>
        </p:scale>
        <p:origin x="244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Griffin" userId="d0d4cc615b3f80b2" providerId="LiveId" clId="{49C12801-65F1-4955-85D8-D23DBA5927CE}"/>
    <pc:docChg chg="undo custSel addSld delSld modSld sldOrd">
      <pc:chgData name="Christine Griffin" userId="d0d4cc615b3f80b2" providerId="LiveId" clId="{49C12801-65F1-4955-85D8-D23DBA5927CE}" dt="2022-03-08T23:02:29.155" v="2662" actId="20577"/>
      <pc:docMkLst>
        <pc:docMk/>
      </pc:docMkLst>
      <pc:sldChg chg="addSp delSp modSp del mod">
        <pc:chgData name="Christine Griffin" userId="d0d4cc615b3f80b2" providerId="LiveId" clId="{49C12801-65F1-4955-85D8-D23DBA5927CE}" dt="2022-03-02T00:25:24.054" v="933" actId="47"/>
        <pc:sldMkLst>
          <pc:docMk/>
          <pc:sldMk cId="452577985" sldId="256"/>
        </pc:sldMkLst>
        <pc:spChg chg="mod">
          <ac:chgData name="Christine Griffin" userId="d0d4cc615b3f80b2" providerId="LiveId" clId="{49C12801-65F1-4955-85D8-D23DBA5927CE}" dt="2022-03-01T23:11:26.860" v="894" actId="21"/>
          <ac:spMkLst>
            <pc:docMk/>
            <pc:sldMk cId="452577985" sldId="256"/>
            <ac:spMk id="2" creationId="{B17ED260-2F15-4A7F-B0E1-2413D0A19A80}"/>
          </ac:spMkLst>
        </pc:spChg>
        <pc:spChg chg="mod">
          <ac:chgData name="Christine Griffin" userId="d0d4cc615b3f80b2" providerId="LiveId" clId="{49C12801-65F1-4955-85D8-D23DBA5927CE}" dt="2022-03-01T23:10:35.358" v="890" actId="207"/>
          <ac:spMkLst>
            <pc:docMk/>
            <pc:sldMk cId="452577985" sldId="256"/>
            <ac:spMk id="3" creationId="{B0703AC8-500A-4B5E-93BC-5CF15673A34A}"/>
          </ac:spMkLst>
        </pc:spChg>
        <pc:spChg chg="mod">
          <ac:chgData name="Christine Griffin" userId="d0d4cc615b3f80b2" providerId="LiveId" clId="{49C12801-65F1-4955-85D8-D23DBA5927CE}" dt="2022-03-01T23:09:48.319" v="888" actId="207"/>
          <ac:spMkLst>
            <pc:docMk/>
            <pc:sldMk cId="452577985" sldId="256"/>
            <ac:spMk id="10" creationId="{0222A23C-89EA-48C0-AC0A-787781FAB7A9}"/>
          </ac:spMkLst>
        </pc:spChg>
        <pc:spChg chg="add del">
          <ac:chgData name="Christine Griffin" userId="d0d4cc615b3f80b2" providerId="LiveId" clId="{49C12801-65F1-4955-85D8-D23DBA5927CE}" dt="2022-03-01T22:14:39.839" v="268" actId="26606"/>
          <ac:spMkLst>
            <pc:docMk/>
            <pc:sldMk cId="452577985" sldId="256"/>
            <ac:spMk id="12" creationId="{3E443FD7-A66B-4AA0-872D-B088B9BC5F17}"/>
          </ac:spMkLst>
        </pc:spChg>
        <pc:spChg chg="add">
          <ac:chgData name="Christine Griffin" userId="d0d4cc615b3f80b2" providerId="LiveId" clId="{49C12801-65F1-4955-85D8-D23DBA5927CE}" dt="2022-03-01T22:56:44.979" v="735" actId="26606"/>
          <ac:spMkLst>
            <pc:docMk/>
            <pc:sldMk cId="452577985" sldId="256"/>
            <ac:spMk id="13" creationId="{F0A604E4-7307-451C-93BE-F1F7E1BF3BF8}"/>
          </ac:spMkLst>
        </pc:spChg>
        <pc:spChg chg="add">
          <ac:chgData name="Christine Griffin" userId="d0d4cc615b3f80b2" providerId="LiveId" clId="{49C12801-65F1-4955-85D8-D23DBA5927CE}" dt="2022-03-01T22:56:44.979" v="735" actId="26606"/>
          <ac:spMkLst>
            <pc:docMk/>
            <pc:sldMk cId="452577985" sldId="256"/>
            <ac:spMk id="14" creationId="{F7F3A0AA-35E5-4085-942B-737839030604}"/>
          </ac:spMkLst>
        </pc:spChg>
        <pc:spChg chg="add del">
          <ac:chgData name="Christine Griffin" userId="d0d4cc615b3f80b2" providerId="LiveId" clId="{49C12801-65F1-4955-85D8-D23DBA5927CE}" dt="2022-03-01T22:14:39.839" v="268" actId="26606"/>
          <ac:spMkLst>
            <pc:docMk/>
            <pc:sldMk cId="452577985" sldId="256"/>
            <ac:spMk id="17" creationId="{C04BE0EF-3561-49B4-9A29-F283168A91C7}"/>
          </ac:spMkLst>
        </pc:spChg>
        <pc:spChg chg="add">
          <ac:chgData name="Christine Griffin" userId="d0d4cc615b3f80b2" providerId="LiveId" clId="{49C12801-65F1-4955-85D8-D23DBA5927CE}" dt="2022-03-01T22:56:44.979" v="735" actId="26606"/>
          <ac:spMkLst>
            <pc:docMk/>
            <pc:sldMk cId="452577985" sldId="256"/>
            <ac:spMk id="19" creationId="{402F5C38-C747-4173-ABBF-656E39E82130}"/>
          </ac:spMkLst>
        </pc:spChg>
        <pc:spChg chg="add">
          <ac:chgData name="Christine Griffin" userId="d0d4cc615b3f80b2" providerId="LiveId" clId="{49C12801-65F1-4955-85D8-D23DBA5927CE}" dt="2022-03-01T22:56:44.979" v="735" actId="26606"/>
          <ac:spMkLst>
            <pc:docMk/>
            <pc:sldMk cId="452577985" sldId="256"/>
            <ac:spMk id="21" creationId="{E37EECFC-A684-4391-AE85-4CDAF5565F61}"/>
          </ac:spMkLst>
        </pc:spChg>
        <pc:picChg chg="del mod ord">
          <ac:chgData name="Christine Griffin" userId="d0d4cc615b3f80b2" providerId="LiveId" clId="{49C12801-65F1-4955-85D8-D23DBA5927CE}" dt="2022-03-01T23:09:10.627" v="884" actId="478"/>
          <ac:picMkLst>
            <pc:docMk/>
            <pc:sldMk cId="452577985" sldId="256"/>
            <ac:picMk id="9" creationId="{451CC410-D0CE-4C9B-9853-1B88BB764C77}"/>
          </ac:picMkLst>
        </pc:picChg>
        <pc:picChg chg="del">
          <ac:chgData name="Christine Griffin" userId="d0d4cc615b3f80b2" providerId="LiveId" clId="{49C12801-65F1-4955-85D8-D23DBA5927CE}" dt="2022-03-01T22:09:08.669" v="100" actId="478"/>
          <ac:picMkLst>
            <pc:docMk/>
            <pc:sldMk cId="452577985" sldId="256"/>
            <ac:picMk id="15" creationId="{102F2FE3-BDB7-4769-88F4-38C3B1A0308F}"/>
          </ac:picMkLst>
        </pc:picChg>
      </pc:sldChg>
      <pc:sldChg chg="addSp delSp modSp mod delDesignElem modNotesTx">
        <pc:chgData name="Christine Griffin" userId="d0d4cc615b3f80b2" providerId="LiveId" clId="{49C12801-65F1-4955-85D8-D23DBA5927CE}" dt="2022-03-08T22:57:48.223" v="2566" actId="20577"/>
        <pc:sldMkLst>
          <pc:docMk/>
          <pc:sldMk cId="3128909745" sldId="257"/>
        </pc:sldMkLst>
        <pc:spChg chg="mod">
          <ac:chgData name="Christine Griffin" userId="d0d4cc615b3f80b2" providerId="LiveId" clId="{49C12801-65F1-4955-85D8-D23DBA5927CE}" dt="2022-03-01T22:15:03.237" v="284" actId="20577"/>
          <ac:spMkLst>
            <pc:docMk/>
            <pc:sldMk cId="3128909745" sldId="257"/>
            <ac:spMk id="2" creationId="{43B5D8CD-F163-47EA-9558-C181BA8B870F}"/>
          </ac:spMkLst>
        </pc:spChg>
        <pc:spChg chg="mod">
          <ac:chgData name="Christine Griffin" userId="d0d4cc615b3f80b2" providerId="LiveId" clId="{49C12801-65F1-4955-85D8-D23DBA5927CE}" dt="2022-03-01T22:16:41.355" v="304" actId="20577"/>
          <ac:spMkLst>
            <pc:docMk/>
            <pc:sldMk cId="3128909745" sldId="257"/>
            <ac:spMk id="3" creationId="{45275D97-E526-432D-8BAE-C0FBE82A9E36}"/>
          </ac:spMkLst>
        </pc:spChg>
        <pc:spChg chg="add del">
          <ac:chgData name="Christine Griffin" userId="d0d4cc615b3f80b2" providerId="LiveId" clId="{49C12801-65F1-4955-85D8-D23DBA5927CE}" dt="2022-03-01T22:13:00.563" v="259"/>
          <ac:spMkLst>
            <pc:docMk/>
            <pc:sldMk cId="3128909745" sldId="257"/>
            <ac:spMk id="7" creationId="{86C7B4A1-154A-4DF0-AC46-F88D75A2E0FD}"/>
          </ac:spMkLst>
        </pc:spChg>
      </pc:sldChg>
      <pc:sldChg chg="addSp delSp del delDesignElem">
        <pc:chgData name="Christine Griffin" userId="d0d4cc615b3f80b2" providerId="LiveId" clId="{49C12801-65F1-4955-85D8-D23DBA5927CE}" dt="2022-03-01T22:17:07.880" v="305" actId="47"/>
        <pc:sldMkLst>
          <pc:docMk/>
          <pc:sldMk cId="820811903" sldId="258"/>
        </pc:sldMkLst>
        <pc:spChg chg="add del">
          <ac:chgData name="Christine Griffin" userId="d0d4cc615b3f80b2" providerId="LiveId" clId="{49C12801-65F1-4955-85D8-D23DBA5927CE}" dt="2022-03-01T22:13:00.563" v="259"/>
          <ac:spMkLst>
            <pc:docMk/>
            <pc:sldMk cId="820811903" sldId="258"/>
            <ac:spMk id="19" creationId="{3301E07F-4F79-4B58-8698-EF24DC1ECDBF}"/>
          </ac:spMkLst>
        </pc:spChg>
        <pc:spChg chg="add del">
          <ac:chgData name="Christine Griffin" userId="d0d4cc615b3f80b2" providerId="LiveId" clId="{49C12801-65F1-4955-85D8-D23DBA5927CE}" dt="2022-03-01T22:13:00.563" v="259"/>
          <ac:spMkLst>
            <pc:docMk/>
            <pc:sldMk cId="820811903" sldId="258"/>
            <ac:spMk id="21" creationId="{E58B2195-5055-402F-A3E7-53FF0E4980C3}"/>
          </ac:spMkLst>
        </pc:spChg>
        <pc:spChg chg="add del">
          <ac:chgData name="Christine Griffin" userId="d0d4cc615b3f80b2" providerId="LiveId" clId="{49C12801-65F1-4955-85D8-D23DBA5927CE}" dt="2022-03-01T22:13:00.563" v="259"/>
          <ac:spMkLst>
            <pc:docMk/>
            <pc:sldMk cId="820811903" sldId="258"/>
            <ac:spMk id="23" creationId="{9EE6F773-742A-491A-9A00-A2A150DF500A}"/>
          </ac:spMkLst>
        </pc:spChg>
      </pc:sldChg>
      <pc:sldChg chg="addSp delSp modSp mod delDesignElem modNotesTx">
        <pc:chgData name="Christine Griffin" userId="d0d4cc615b3f80b2" providerId="LiveId" clId="{49C12801-65F1-4955-85D8-D23DBA5927CE}" dt="2022-03-08T22:33:08.105" v="1323" actId="20577"/>
        <pc:sldMkLst>
          <pc:docMk/>
          <pc:sldMk cId="4261034632" sldId="259"/>
        </pc:sldMkLst>
        <pc:spChg chg="mod">
          <ac:chgData name="Christine Griffin" userId="d0d4cc615b3f80b2" providerId="LiveId" clId="{49C12801-65F1-4955-85D8-D23DBA5927CE}" dt="2022-03-02T00:51:18.858" v="1204" actId="2711"/>
          <ac:spMkLst>
            <pc:docMk/>
            <pc:sldMk cId="4261034632" sldId="259"/>
            <ac:spMk id="2" creationId="{0E8390E5-465B-4A28-ADDD-8B0E690E9266}"/>
          </ac:spMkLst>
        </pc:spChg>
        <pc:spChg chg="mod">
          <ac:chgData name="Christine Griffin" userId="d0d4cc615b3f80b2" providerId="LiveId" clId="{49C12801-65F1-4955-85D8-D23DBA5927CE}" dt="2022-03-01T22:50:59.940" v="542" actId="1076"/>
          <ac:spMkLst>
            <pc:docMk/>
            <pc:sldMk cId="4261034632" sldId="259"/>
            <ac:spMk id="9" creationId="{CDA63E2E-AFFE-427B-B951-66C3FC410D78}"/>
          </ac:spMkLst>
        </pc:spChg>
        <pc:spChg chg="add del">
          <ac:chgData name="Christine Griffin" userId="d0d4cc615b3f80b2" providerId="LiveId" clId="{49C12801-65F1-4955-85D8-D23DBA5927CE}" dt="2022-03-01T22:13:00.563" v="259"/>
          <ac:spMkLst>
            <pc:docMk/>
            <pc:sldMk cId="4261034632" sldId="259"/>
            <ac:spMk id="17" creationId="{4F7EBAE4-9945-4473-9E34-B2C66EA0F03D}"/>
          </ac:spMkLst>
        </pc:spChg>
        <pc:spChg chg="add del">
          <ac:chgData name="Christine Griffin" userId="d0d4cc615b3f80b2" providerId="LiveId" clId="{49C12801-65F1-4955-85D8-D23DBA5927CE}" dt="2022-03-01T22:13:00.563" v="259"/>
          <ac:spMkLst>
            <pc:docMk/>
            <pc:sldMk cId="4261034632" sldId="259"/>
            <ac:spMk id="18" creationId="{70BEB1E7-2F88-40BC-B73D-42E5B6F80BFC}"/>
          </ac:spMkLst>
        </pc:spChg>
        <pc:spChg chg="add del">
          <ac:chgData name="Christine Griffin" userId="d0d4cc615b3f80b2" providerId="LiveId" clId="{49C12801-65F1-4955-85D8-D23DBA5927CE}" dt="2022-03-01T22:13:00.563" v="259"/>
          <ac:spMkLst>
            <pc:docMk/>
            <pc:sldMk cId="4261034632" sldId="259"/>
            <ac:spMk id="20" creationId="{A7B99495-F43F-4D80-A44F-2CB4764EB90B}"/>
          </ac:spMkLst>
        </pc:spChg>
      </pc:sldChg>
      <pc:sldChg chg="addSp delSp modSp del delDesignElem">
        <pc:chgData name="Christine Griffin" userId="d0d4cc615b3f80b2" providerId="LiveId" clId="{49C12801-65F1-4955-85D8-D23DBA5927CE}" dt="2022-03-01T22:47:30.443" v="521" actId="47"/>
        <pc:sldMkLst>
          <pc:docMk/>
          <pc:sldMk cId="1723648107" sldId="260"/>
        </pc:sldMkLst>
        <pc:spChg chg="add del">
          <ac:chgData name="Christine Griffin" userId="d0d4cc615b3f80b2" providerId="LiveId" clId="{49C12801-65F1-4955-85D8-D23DBA5927CE}" dt="2022-03-01T22:13:00.563" v="259"/>
          <ac:spMkLst>
            <pc:docMk/>
            <pc:sldMk cId="1723648107" sldId="260"/>
            <ac:spMk id="7" creationId="{A8384FB5-9ADC-4DDC-881B-597D56F5B15D}"/>
          </ac:spMkLst>
        </pc:spChg>
        <pc:spChg chg="add del">
          <ac:chgData name="Christine Griffin" userId="d0d4cc615b3f80b2" providerId="LiveId" clId="{49C12801-65F1-4955-85D8-D23DBA5927CE}" dt="2022-03-01T22:13:00.563" v="259"/>
          <ac:spMkLst>
            <pc:docMk/>
            <pc:sldMk cId="1723648107" sldId="260"/>
            <ac:spMk id="8" creationId="{91E5A9A7-95C6-4F4F-B00E-C82E07FE62EF}"/>
          </ac:spMkLst>
        </pc:spChg>
        <pc:spChg chg="add del">
          <ac:chgData name="Christine Griffin" userId="d0d4cc615b3f80b2" providerId="LiveId" clId="{49C12801-65F1-4955-85D8-D23DBA5927CE}" dt="2022-03-01T22:13:00.563" v="259"/>
          <ac:spMkLst>
            <pc:docMk/>
            <pc:sldMk cId="1723648107" sldId="260"/>
            <ac:spMk id="14" creationId="{D07DD2DE-F619-49DD-B5E7-03A290FF4ED1}"/>
          </ac:spMkLst>
        </pc:spChg>
        <pc:spChg chg="add del">
          <ac:chgData name="Christine Griffin" userId="d0d4cc615b3f80b2" providerId="LiveId" clId="{49C12801-65F1-4955-85D8-D23DBA5927CE}" dt="2022-03-01T22:13:00.563" v="259"/>
          <ac:spMkLst>
            <pc:docMk/>
            <pc:sldMk cId="1723648107" sldId="260"/>
            <ac:spMk id="16" creationId="{85149191-5F60-4A28-AAFF-039F96B0F3EC}"/>
          </ac:spMkLst>
        </pc:spChg>
        <pc:spChg chg="add del">
          <ac:chgData name="Christine Griffin" userId="d0d4cc615b3f80b2" providerId="LiveId" clId="{49C12801-65F1-4955-85D8-D23DBA5927CE}" dt="2022-03-01T22:13:00.563" v="259"/>
          <ac:spMkLst>
            <pc:docMk/>
            <pc:sldMk cId="1723648107" sldId="260"/>
            <ac:spMk id="18" creationId="{F8260ED5-17F7-4158-B241-D51DD4CF1B7E}"/>
          </ac:spMkLst>
        </pc:spChg>
        <pc:picChg chg="mod">
          <ac:chgData name="Christine Griffin" userId="d0d4cc615b3f80b2" providerId="LiveId" clId="{49C12801-65F1-4955-85D8-D23DBA5927CE}" dt="2022-03-01T22:13:00.563" v="259"/>
          <ac:picMkLst>
            <pc:docMk/>
            <pc:sldMk cId="1723648107" sldId="260"/>
            <ac:picMk id="5" creationId="{70792284-81A1-4FFD-9E5E-35A978AE8B83}"/>
          </ac:picMkLst>
        </pc:picChg>
      </pc:sldChg>
      <pc:sldChg chg="addSp delSp modSp mod ord setBg setClrOvrMap delDesignElem modNotesTx">
        <pc:chgData name="Christine Griffin" userId="d0d4cc615b3f80b2" providerId="LiveId" clId="{49C12801-65F1-4955-85D8-D23DBA5927CE}" dt="2022-03-08T23:02:22.699" v="2655" actId="20577"/>
        <pc:sldMkLst>
          <pc:docMk/>
          <pc:sldMk cId="362130703" sldId="284"/>
        </pc:sldMkLst>
        <pc:spChg chg="mod">
          <ac:chgData name="Christine Griffin" userId="d0d4cc615b3f80b2" providerId="LiveId" clId="{49C12801-65F1-4955-85D8-D23DBA5927CE}" dt="2022-03-01T23:03:53.543" v="783" actId="26606"/>
          <ac:spMkLst>
            <pc:docMk/>
            <pc:sldMk cId="362130703" sldId="284"/>
            <ac:spMk id="2" creationId="{0B7510B7-4ACC-4320-8A96-50031B7DDA16}"/>
          </ac:spMkLst>
        </pc:spChg>
        <pc:spChg chg="add del">
          <ac:chgData name="Christine Griffin" userId="d0d4cc615b3f80b2" providerId="LiveId" clId="{49C12801-65F1-4955-85D8-D23DBA5927CE}" dt="2022-03-01T22:44:49.787" v="499" actId="26606"/>
          <ac:spMkLst>
            <pc:docMk/>
            <pc:sldMk cId="362130703" sldId="284"/>
            <ac:spMk id="31" creationId="{8930EBA3-4D2E-42E8-B828-834555328D85}"/>
          </ac:spMkLst>
        </pc:spChg>
        <pc:spChg chg="add del">
          <ac:chgData name="Christine Griffin" userId="d0d4cc615b3f80b2" providerId="LiveId" clId="{49C12801-65F1-4955-85D8-D23DBA5927CE}" dt="2022-03-01T22:44:49.787" v="499" actId="26606"/>
          <ac:spMkLst>
            <pc:docMk/>
            <pc:sldMk cId="362130703" sldId="284"/>
            <ac:spMk id="41" creationId="{E58B2195-5055-402F-A3E7-53FF0E4980C3}"/>
          </ac:spMkLst>
        </pc:spChg>
        <pc:spChg chg="add del">
          <ac:chgData name="Christine Griffin" userId="d0d4cc615b3f80b2" providerId="LiveId" clId="{49C12801-65F1-4955-85D8-D23DBA5927CE}" dt="2022-03-01T22:44:49.787" v="499" actId="26606"/>
          <ac:spMkLst>
            <pc:docMk/>
            <pc:sldMk cId="362130703" sldId="284"/>
            <ac:spMk id="42" creationId="{528AA953-F4F9-4DC5-97C7-491F4AF937DC}"/>
          </ac:spMkLst>
        </pc:spChg>
        <pc:spChg chg="add del">
          <ac:chgData name="Christine Griffin" userId="d0d4cc615b3f80b2" providerId="LiveId" clId="{49C12801-65F1-4955-85D8-D23DBA5927CE}" dt="2022-03-01T23:03:53.543" v="783" actId="26606"/>
          <ac:spMkLst>
            <pc:docMk/>
            <pc:sldMk cId="362130703" sldId="284"/>
            <ac:spMk id="47" creationId="{F6E384F5-137A-40B1-97F0-694CC6ECD59C}"/>
          </ac:spMkLst>
        </pc:spChg>
        <pc:spChg chg="add del">
          <ac:chgData name="Christine Griffin" userId="d0d4cc615b3f80b2" providerId="LiveId" clId="{49C12801-65F1-4955-85D8-D23DBA5927CE}" dt="2022-03-01T23:03:53.543" v="783" actId="26606"/>
          <ac:spMkLst>
            <pc:docMk/>
            <pc:sldMk cId="362130703" sldId="284"/>
            <ac:spMk id="49" creationId="{EBA87361-6D30-46E4-834B-719CF59055EA}"/>
          </ac:spMkLst>
        </pc:spChg>
        <pc:spChg chg="add del">
          <ac:chgData name="Christine Griffin" userId="d0d4cc615b3f80b2" providerId="LiveId" clId="{49C12801-65F1-4955-85D8-D23DBA5927CE}" dt="2022-03-01T23:03:53.543" v="783" actId="26606"/>
          <ac:spMkLst>
            <pc:docMk/>
            <pc:sldMk cId="362130703" sldId="284"/>
            <ac:spMk id="51" creationId="{9DBC4630-03DA-474F-BBCB-BA3AE6B317A4}"/>
          </ac:spMkLst>
        </pc:spChg>
        <pc:spChg chg="add del">
          <ac:chgData name="Christine Griffin" userId="d0d4cc615b3f80b2" providerId="LiveId" clId="{49C12801-65F1-4955-85D8-D23DBA5927CE}" dt="2022-03-01T23:03:53.543" v="783" actId="26606"/>
          <ac:spMkLst>
            <pc:docMk/>
            <pc:sldMk cId="362130703" sldId="284"/>
            <ac:spMk id="53" creationId="{D89DB1C0-FEEC-4CB6-88B2-F9C5562E09D1}"/>
          </ac:spMkLst>
        </pc:spChg>
        <pc:spChg chg="add del">
          <ac:chgData name="Christine Griffin" userId="d0d4cc615b3f80b2" providerId="LiveId" clId="{49C12801-65F1-4955-85D8-D23DBA5927CE}" dt="2022-03-01T23:03:53.543" v="783" actId="26606"/>
          <ac:spMkLst>
            <pc:docMk/>
            <pc:sldMk cId="362130703" sldId="284"/>
            <ac:spMk id="55" creationId="{78418A25-6EAC-4140-BFE6-284E1925B5EE}"/>
          </ac:spMkLst>
        </pc:spChg>
        <pc:spChg chg="add del">
          <ac:chgData name="Christine Griffin" userId="d0d4cc615b3f80b2" providerId="LiveId" clId="{49C12801-65F1-4955-85D8-D23DBA5927CE}" dt="2022-03-01T23:03:53.543" v="783" actId="26606"/>
          <ac:spMkLst>
            <pc:docMk/>
            <pc:sldMk cId="362130703" sldId="284"/>
            <ac:spMk id="57" creationId="{08163D1C-ED91-4D5F-A33B-CF1256B270D4}"/>
          </ac:spMkLst>
        </pc:spChg>
        <pc:spChg chg="add del">
          <ac:chgData name="Christine Griffin" userId="d0d4cc615b3f80b2" providerId="LiveId" clId="{49C12801-65F1-4955-85D8-D23DBA5927CE}" dt="2022-03-01T23:03:53.543" v="783" actId="26606"/>
          <ac:spMkLst>
            <pc:docMk/>
            <pc:sldMk cId="362130703" sldId="284"/>
            <ac:spMk id="59" creationId="{31103AB2-C090-458F-B752-294F23AFA8AD}"/>
          </ac:spMkLst>
        </pc:spChg>
        <pc:spChg chg="add del">
          <ac:chgData name="Christine Griffin" userId="d0d4cc615b3f80b2" providerId="LiveId" clId="{49C12801-65F1-4955-85D8-D23DBA5927CE}" dt="2022-03-01T23:03:53.543" v="783" actId="26606"/>
          <ac:spMkLst>
            <pc:docMk/>
            <pc:sldMk cId="362130703" sldId="284"/>
            <ac:spMk id="61" creationId="{83D471F3-782A-4BA1-9CAB-FF5CDF0A75E0}"/>
          </ac:spMkLst>
        </pc:spChg>
        <pc:spChg chg="add">
          <ac:chgData name="Christine Griffin" userId="d0d4cc615b3f80b2" providerId="LiveId" clId="{49C12801-65F1-4955-85D8-D23DBA5927CE}" dt="2022-03-01T23:03:53.543" v="783" actId="26606"/>
          <ac:spMkLst>
            <pc:docMk/>
            <pc:sldMk cId="362130703" sldId="284"/>
            <ac:spMk id="66" creationId="{398F3DEE-0E56-499F-AFAE-C2DA7C2C815B}"/>
          </ac:spMkLst>
        </pc:spChg>
        <pc:spChg chg="add">
          <ac:chgData name="Christine Griffin" userId="d0d4cc615b3f80b2" providerId="LiveId" clId="{49C12801-65F1-4955-85D8-D23DBA5927CE}" dt="2022-03-01T23:03:53.543" v="783" actId="26606"/>
          <ac:spMkLst>
            <pc:docMk/>
            <pc:sldMk cId="362130703" sldId="284"/>
            <ac:spMk id="68" creationId="{76077A66-26E5-4BDD-99AC-19998AC56B1C}"/>
          </ac:spMkLst>
        </pc:spChg>
        <pc:spChg chg="add">
          <ac:chgData name="Christine Griffin" userId="d0d4cc615b3f80b2" providerId="LiveId" clId="{49C12801-65F1-4955-85D8-D23DBA5927CE}" dt="2022-03-01T23:03:53.543" v="783" actId="26606"/>
          <ac:spMkLst>
            <pc:docMk/>
            <pc:sldMk cId="362130703" sldId="284"/>
            <ac:spMk id="70" creationId="{CC7C8FC4-294D-4B63-9B55-1E1BF34CED89}"/>
          </ac:spMkLst>
        </pc:spChg>
        <pc:spChg chg="add">
          <ac:chgData name="Christine Griffin" userId="d0d4cc615b3f80b2" providerId="LiveId" clId="{49C12801-65F1-4955-85D8-D23DBA5927CE}" dt="2022-03-01T23:03:53.543" v="783" actId="26606"/>
          <ac:spMkLst>
            <pc:docMk/>
            <pc:sldMk cId="362130703" sldId="284"/>
            <ac:spMk id="72" creationId="{16BA2A44-9824-4572-8098-0929558CCE27}"/>
          </ac:spMkLst>
        </pc:spChg>
        <pc:spChg chg="add">
          <ac:chgData name="Christine Griffin" userId="d0d4cc615b3f80b2" providerId="LiveId" clId="{49C12801-65F1-4955-85D8-D23DBA5927CE}" dt="2022-03-01T23:03:53.543" v="783" actId="26606"/>
          <ac:spMkLst>
            <pc:docMk/>
            <pc:sldMk cId="362130703" sldId="284"/>
            <ac:spMk id="74" creationId="{3881C908-FA5D-4DC1-BC31-59002F2CF5E9}"/>
          </ac:spMkLst>
        </pc:spChg>
        <pc:spChg chg="add">
          <ac:chgData name="Christine Griffin" userId="d0d4cc615b3f80b2" providerId="LiveId" clId="{49C12801-65F1-4955-85D8-D23DBA5927CE}" dt="2022-03-01T23:03:53.543" v="783" actId="26606"/>
          <ac:spMkLst>
            <pc:docMk/>
            <pc:sldMk cId="362130703" sldId="284"/>
            <ac:spMk id="76" creationId="{470EF6E7-F4E0-4ECC-BF0C-E00309A15C26}"/>
          </ac:spMkLst>
        </pc:spChg>
        <pc:spChg chg="add">
          <ac:chgData name="Christine Griffin" userId="d0d4cc615b3f80b2" providerId="LiveId" clId="{49C12801-65F1-4955-85D8-D23DBA5927CE}" dt="2022-03-01T23:03:53.543" v="783" actId="26606"/>
          <ac:spMkLst>
            <pc:docMk/>
            <pc:sldMk cId="362130703" sldId="284"/>
            <ac:spMk id="78" creationId="{14CABDEF-7A93-403A-BEB2-DDC0F89AB5FD}"/>
          </ac:spMkLst>
        </pc:spChg>
        <pc:spChg chg="add">
          <ac:chgData name="Christine Griffin" userId="d0d4cc615b3f80b2" providerId="LiveId" clId="{49C12801-65F1-4955-85D8-D23DBA5927CE}" dt="2022-03-01T23:03:53.543" v="783" actId="26606"/>
          <ac:spMkLst>
            <pc:docMk/>
            <pc:sldMk cId="362130703" sldId="284"/>
            <ac:spMk id="80" creationId="{8D1D1AF0-0A5D-4548-869C-5A5CBCE02CCB}"/>
          </ac:spMkLst>
        </pc:spChg>
        <pc:picChg chg="mod ord">
          <ac:chgData name="Christine Griffin" userId="d0d4cc615b3f80b2" providerId="LiveId" clId="{49C12801-65F1-4955-85D8-D23DBA5927CE}" dt="2022-03-01T23:04:59.148" v="786" actId="1076"/>
          <ac:picMkLst>
            <pc:docMk/>
            <pc:sldMk cId="362130703" sldId="284"/>
            <ac:picMk id="4" creationId="{36395B7D-4C35-4378-949A-7D58D82239AF}"/>
          </ac:picMkLst>
        </pc:picChg>
        <pc:picChg chg="add mod ord">
          <ac:chgData name="Christine Griffin" userId="d0d4cc615b3f80b2" providerId="LiveId" clId="{49C12801-65F1-4955-85D8-D23DBA5927CE}" dt="2022-03-01T23:04:55.657" v="784" actId="1076"/>
          <ac:picMkLst>
            <pc:docMk/>
            <pc:sldMk cId="362130703" sldId="284"/>
            <ac:picMk id="5" creationId="{A95115FB-D3A9-4E7B-858F-3F6FD3522B2F}"/>
          </ac:picMkLst>
        </pc:picChg>
        <pc:picChg chg="add mod ord modCrop">
          <ac:chgData name="Christine Griffin" userId="d0d4cc615b3f80b2" providerId="LiveId" clId="{49C12801-65F1-4955-85D8-D23DBA5927CE}" dt="2022-03-01T23:03:53.543" v="783" actId="26606"/>
          <ac:picMkLst>
            <pc:docMk/>
            <pc:sldMk cId="362130703" sldId="284"/>
            <ac:picMk id="7" creationId="{85785056-0AC2-4672-AA5D-B0C9060DE11E}"/>
          </ac:picMkLst>
        </pc:picChg>
        <pc:picChg chg="add mod ord">
          <ac:chgData name="Christine Griffin" userId="d0d4cc615b3f80b2" providerId="LiveId" clId="{49C12801-65F1-4955-85D8-D23DBA5927CE}" dt="2022-03-01T23:04:57.428" v="785" actId="1076"/>
          <ac:picMkLst>
            <pc:docMk/>
            <pc:sldMk cId="362130703" sldId="284"/>
            <ac:picMk id="9" creationId="{AB60D5C8-9AC8-4A90-B7E7-7BD234C09EB5}"/>
          </ac:picMkLst>
        </pc:picChg>
      </pc:sldChg>
      <pc:sldChg chg="modNotesTx">
        <pc:chgData name="Christine Griffin" userId="d0d4cc615b3f80b2" providerId="LiveId" clId="{49C12801-65F1-4955-85D8-D23DBA5927CE}" dt="2022-03-08T22:34:01.004" v="1345" actId="20577"/>
        <pc:sldMkLst>
          <pc:docMk/>
          <pc:sldMk cId="2322207995" sldId="308"/>
        </pc:sldMkLst>
      </pc:sldChg>
      <pc:sldChg chg="addSp modSp mod setBg modNotesTx">
        <pc:chgData name="Christine Griffin" userId="d0d4cc615b3f80b2" providerId="LiveId" clId="{49C12801-65F1-4955-85D8-D23DBA5927CE}" dt="2022-03-08T22:55:15.490" v="2500" actId="20577"/>
        <pc:sldMkLst>
          <pc:docMk/>
          <pc:sldMk cId="3759286182" sldId="309"/>
        </pc:sldMkLst>
        <pc:spChg chg="mod">
          <ac:chgData name="Christine Griffin" userId="d0d4cc615b3f80b2" providerId="LiveId" clId="{49C12801-65F1-4955-85D8-D23DBA5927CE}" dt="2022-03-02T00:51:55.019" v="1207" actId="2711"/>
          <ac:spMkLst>
            <pc:docMk/>
            <pc:sldMk cId="3759286182" sldId="309"/>
            <ac:spMk id="2" creationId="{02FBE25F-8756-4E51-A23F-E001E4F0C1B7}"/>
          </ac:spMkLst>
        </pc:spChg>
        <pc:spChg chg="add">
          <ac:chgData name="Christine Griffin" userId="d0d4cc615b3f80b2" providerId="LiveId" clId="{49C12801-65F1-4955-85D8-D23DBA5927CE}" dt="2022-03-02T00:27:43.772" v="934" actId="26606"/>
          <ac:spMkLst>
            <pc:docMk/>
            <pc:sldMk cId="3759286182" sldId="309"/>
            <ac:spMk id="11" creationId="{A8384FB5-9ADC-4DDC-881B-597D56F5B15D}"/>
          </ac:spMkLst>
        </pc:spChg>
        <pc:spChg chg="add">
          <ac:chgData name="Christine Griffin" userId="d0d4cc615b3f80b2" providerId="LiveId" clId="{49C12801-65F1-4955-85D8-D23DBA5927CE}" dt="2022-03-02T00:27:43.772" v="934" actId="26606"/>
          <ac:spMkLst>
            <pc:docMk/>
            <pc:sldMk cId="3759286182" sldId="309"/>
            <ac:spMk id="13" creationId="{91E5A9A7-95C6-4F4F-B00E-C82E07FE62EF}"/>
          </ac:spMkLst>
        </pc:spChg>
        <pc:spChg chg="add">
          <ac:chgData name="Christine Griffin" userId="d0d4cc615b3f80b2" providerId="LiveId" clId="{49C12801-65F1-4955-85D8-D23DBA5927CE}" dt="2022-03-02T00:27:43.772" v="934" actId="26606"/>
          <ac:spMkLst>
            <pc:docMk/>
            <pc:sldMk cId="3759286182" sldId="309"/>
            <ac:spMk id="15" creationId="{D07DD2DE-F619-49DD-B5E7-03A290FF4ED1}"/>
          </ac:spMkLst>
        </pc:spChg>
        <pc:spChg chg="add">
          <ac:chgData name="Christine Griffin" userId="d0d4cc615b3f80b2" providerId="LiveId" clId="{49C12801-65F1-4955-85D8-D23DBA5927CE}" dt="2022-03-02T00:27:43.772" v="934" actId="26606"/>
          <ac:spMkLst>
            <pc:docMk/>
            <pc:sldMk cId="3759286182" sldId="309"/>
            <ac:spMk id="17" creationId="{85149191-5F60-4A28-AAFF-039F96B0F3EC}"/>
          </ac:spMkLst>
        </pc:spChg>
        <pc:spChg chg="add">
          <ac:chgData name="Christine Griffin" userId="d0d4cc615b3f80b2" providerId="LiveId" clId="{49C12801-65F1-4955-85D8-D23DBA5927CE}" dt="2022-03-02T00:27:43.772" v="934" actId="26606"/>
          <ac:spMkLst>
            <pc:docMk/>
            <pc:sldMk cId="3759286182" sldId="309"/>
            <ac:spMk id="19" creationId="{F8260ED5-17F7-4158-B241-D51DD4CF1B7E}"/>
          </ac:spMkLst>
        </pc:spChg>
        <pc:picChg chg="mod ord">
          <ac:chgData name="Christine Griffin" userId="d0d4cc615b3f80b2" providerId="LiveId" clId="{49C12801-65F1-4955-85D8-D23DBA5927CE}" dt="2022-03-02T00:46:43.368" v="1199" actId="14100"/>
          <ac:picMkLst>
            <pc:docMk/>
            <pc:sldMk cId="3759286182" sldId="309"/>
            <ac:picMk id="6" creationId="{D230A7F1-6B02-4D2F-A1D5-931BF522D4B8}"/>
          </ac:picMkLst>
        </pc:picChg>
      </pc:sldChg>
      <pc:sldChg chg="addSp modSp mod setBg modNotesTx">
        <pc:chgData name="Christine Griffin" userId="d0d4cc615b3f80b2" providerId="LiveId" clId="{49C12801-65F1-4955-85D8-D23DBA5927CE}" dt="2022-03-08T22:55:24.763" v="2508" actId="20577"/>
        <pc:sldMkLst>
          <pc:docMk/>
          <pc:sldMk cId="340043265" sldId="310"/>
        </pc:sldMkLst>
        <pc:spChg chg="mod">
          <ac:chgData name="Christine Griffin" userId="d0d4cc615b3f80b2" providerId="LiveId" clId="{49C12801-65F1-4955-85D8-D23DBA5927CE}" dt="2022-03-02T00:52:43.145" v="1211" actId="255"/>
          <ac:spMkLst>
            <pc:docMk/>
            <pc:sldMk cId="340043265" sldId="310"/>
            <ac:spMk id="2" creationId="{16A951FD-5E70-47E6-9F73-FBE0E9C4721C}"/>
          </ac:spMkLst>
        </pc:spChg>
        <pc:spChg chg="add">
          <ac:chgData name="Christine Griffin" userId="d0d4cc615b3f80b2" providerId="LiveId" clId="{49C12801-65F1-4955-85D8-D23DBA5927CE}" dt="2022-03-02T00:28:05.246" v="935" actId="26606"/>
          <ac:spMkLst>
            <pc:docMk/>
            <pc:sldMk cId="340043265" sldId="310"/>
            <ac:spMk id="8" creationId="{A8384FB5-9ADC-4DDC-881B-597D56F5B15D}"/>
          </ac:spMkLst>
        </pc:spChg>
        <pc:spChg chg="add">
          <ac:chgData name="Christine Griffin" userId="d0d4cc615b3f80b2" providerId="LiveId" clId="{49C12801-65F1-4955-85D8-D23DBA5927CE}" dt="2022-03-02T00:28:05.246" v="935" actId="26606"/>
          <ac:spMkLst>
            <pc:docMk/>
            <pc:sldMk cId="340043265" sldId="310"/>
            <ac:spMk id="10" creationId="{91E5A9A7-95C6-4F4F-B00E-C82E07FE62EF}"/>
          </ac:spMkLst>
        </pc:spChg>
        <pc:spChg chg="add">
          <ac:chgData name="Christine Griffin" userId="d0d4cc615b3f80b2" providerId="LiveId" clId="{49C12801-65F1-4955-85D8-D23DBA5927CE}" dt="2022-03-02T00:28:05.246" v="935" actId="26606"/>
          <ac:spMkLst>
            <pc:docMk/>
            <pc:sldMk cId="340043265" sldId="310"/>
            <ac:spMk id="12" creationId="{D07DD2DE-F619-49DD-B5E7-03A290FF4ED1}"/>
          </ac:spMkLst>
        </pc:spChg>
        <pc:spChg chg="add">
          <ac:chgData name="Christine Griffin" userId="d0d4cc615b3f80b2" providerId="LiveId" clId="{49C12801-65F1-4955-85D8-D23DBA5927CE}" dt="2022-03-02T00:28:05.246" v="935" actId="26606"/>
          <ac:spMkLst>
            <pc:docMk/>
            <pc:sldMk cId="340043265" sldId="310"/>
            <ac:spMk id="14" creationId="{85149191-5F60-4A28-AAFF-039F96B0F3EC}"/>
          </ac:spMkLst>
        </pc:spChg>
        <pc:spChg chg="add">
          <ac:chgData name="Christine Griffin" userId="d0d4cc615b3f80b2" providerId="LiveId" clId="{49C12801-65F1-4955-85D8-D23DBA5927CE}" dt="2022-03-02T00:28:05.246" v="935" actId="26606"/>
          <ac:spMkLst>
            <pc:docMk/>
            <pc:sldMk cId="340043265" sldId="310"/>
            <ac:spMk id="16" creationId="{F8260ED5-17F7-4158-B241-D51DD4CF1B7E}"/>
          </ac:spMkLst>
        </pc:spChg>
        <pc:picChg chg="mod ord">
          <ac:chgData name="Christine Griffin" userId="d0d4cc615b3f80b2" providerId="LiveId" clId="{49C12801-65F1-4955-85D8-D23DBA5927CE}" dt="2022-03-02T00:46:47.802" v="1200" actId="14100"/>
          <ac:picMkLst>
            <pc:docMk/>
            <pc:sldMk cId="340043265" sldId="310"/>
            <ac:picMk id="3" creationId="{5AD5E9A3-8C86-46F0-84BE-FF20F4C3AC1D}"/>
          </ac:picMkLst>
        </pc:picChg>
      </pc:sldChg>
      <pc:sldChg chg="addSp modSp mod setBg modNotesTx">
        <pc:chgData name="Christine Griffin" userId="d0d4cc615b3f80b2" providerId="LiveId" clId="{49C12801-65F1-4955-85D8-D23DBA5927CE}" dt="2022-03-08T22:55:50.422" v="2512" actId="20577"/>
        <pc:sldMkLst>
          <pc:docMk/>
          <pc:sldMk cId="4082051810" sldId="311"/>
        </pc:sldMkLst>
        <pc:spChg chg="mod">
          <ac:chgData name="Christine Griffin" userId="d0d4cc615b3f80b2" providerId="LiveId" clId="{49C12801-65F1-4955-85D8-D23DBA5927CE}" dt="2022-03-02T00:53:11.213" v="1217" actId="255"/>
          <ac:spMkLst>
            <pc:docMk/>
            <pc:sldMk cId="4082051810" sldId="311"/>
            <ac:spMk id="2" creationId="{51821376-6F9B-4C9C-9EE0-7797E676E2CC}"/>
          </ac:spMkLst>
        </pc:spChg>
        <pc:spChg chg="mod ord">
          <ac:chgData name="Christine Griffin" userId="d0d4cc615b3f80b2" providerId="LiveId" clId="{49C12801-65F1-4955-85D8-D23DBA5927CE}" dt="2022-03-02T00:28:14.096" v="936" actId="26606"/>
          <ac:spMkLst>
            <pc:docMk/>
            <pc:sldMk cId="4082051810" sldId="311"/>
            <ac:spMk id="4" creationId="{C5439266-0B7C-4174-8B7B-53EC30FEFDE6}"/>
          </ac:spMkLst>
        </pc:spChg>
        <pc:spChg chg="add">
          <ac:chgData name="Christine Griffin" userId="d0d4cc615b3f80b2" providerId="LiveId" clId="{49C12801-65F1-4955-85D8-D23DBA5927CE}" dt="2022-03-02T00:28:14.096" v="936" actId="26606"/>
          <ac:spMkLst>
            <pc:docMk/>
            <pc:sldMk cId="4082051810" sldId="311"/>
            <ac:spMk id="11" creationId="{A8384FB5-9ADC-4DDC-881B-597D56F5B15D}"/>
          </ac:spMkLst>
        </pc:spChg>
        <pc:spChg chg="add">
          <ac:chgData name="Christine Griffin" userId="d0d4cc615b3f80b2" providerId="LiveId" clId="{49C12801-65F1-4955-85D8-D23DBA5927CE}" dt="2022-03-02T00:28:14.096" v="936" actId="26606"/>
          <ac:spMkLst>
            <pc:docMk/>
            <pc:sldMk cId="4082051810" sldId="311"/>
            <ac:spMk id="13" creationId="{91E5A9A7-95C6-4F4F-B00E-C82E07FE62EF}"/>
          </ac:spMkLst>
        </pc:spChg>
        <pc:spChg chg="add">
          <ac:chgData name="Christine Griffin" userId="d0d4cc615b3f80b2" providerId="LiveId" clId="{49C12801-65F1-4955-85D8-D23DBA5927CE}" dt="2022-03-02T00:28:14.096" v="936" actId="26606"/>
          <ac:spMkLst>
            <pc:docMk/>
            <pc:sldMk cId="4082051810" sldId="311"/>
            <ac:spMk id="15" creationId="{D07DD2DE-F619-49DD-B5E7-03A290FF4ED1}"/>
          </ac:spMkLst>
        </pc:spChg>
        <pc:spChg chg="add">
          <ac:chgData name="Christine Griffin" userId="d0d4cc615b3f80b2" providerId="LiveId" clId="{49C12801-65F1-4955-85D8-D23DBA5927CE}" dt="2022-03-02T00:28:14.096" v="936" actId="26606"/>
          <ac:spMkLst>
            <pc:docMk/>
            <pc:sldMk cId="4082051810" sldId="311"/>
            <ac:spMk id="17" creationId="{85149191-5F60-4A28-AAFF-039F96B0F3EC}"/>
          </ac:spMkLst>
        </pc:spChg>
        <pc:spChg chg="add">
          <ac:chgData name="Christine Griffin" userId="d0d4cc615b3f80b2" providerId="LiveId" clId="{49C12801-65F1-4955-85D8-D23DBA5927CE}" dt="2022-03-02T00:28:14.096" v="936" actId="26606"/>
          <ac:spMkLst>
            <pc:docMk/>
            <pc:sldMk cId="4082051810" sldId="311"/>
            <ac:spMk id="19" creationId="{F8260ED5-17F7-4158-B241-D51DD4CF1B7E}"/>
          </ac:spMkLst>
        </pc:spChg>
        <pc:picChg chg="mod ord">
          <ac:chgData name="Christine Griffin" userId="d0d4cc615b3f80b2" providerId="LiveId" clId="{49C12801-65F1-4955-85D8-D23DBA5927CE}" dt="2022-03-02T00:46:37.893" v="1198" actId="14100"/>
          <ac:picMkLst>
            <pc:docMk/>
            <pc:sldMk cId="4082051810" sldId="311"/>
            <ac:picMk id="6" creationId="{890CAC1A-B1EB-4173-A2C2-F654900ABFAA}"/>
          </ac:picMkLst>
        </pc:picChg>
      </pc:sldChg>
      <pc:sldChg chg="modNotesTx">
        <pc:chgData name="Christine Griffin" userId="d0d4cc615b3f80b2" providerId="LiveId" clId="{49C12801-65F1-4955-85D8-D23DBA5927CE}" dt="2022-03-08T22:56:02.164" v="2521" actId="20577"/>
        <pc:sldMkLst>
          <pc:docMk/>
          <pc:sldMk cId="2461024864" sldId="315"/>
        </pc:sldMkLst>
      </pc:sldChg>
      <pc:sldChg chg="addSp delSp del delDesignElem">
        <pc:chgData name="Christine Griffin" userId="d0d4cc615b3f80b2" providerId="LiveId" clId="{49C12801-65F1-4955-85D8-D23DBA5927CE}" dt="2022-03-01T22:47:51.215" v="526" actId="47"/>
        <pc:sldMkLst>
          <pc:docMk/>
          <pc:sldMk cId="2240485397" sldId="316"/>
        </pc:sldMkLst>
        <pc:spChg chg="add del">
          <ac:chgData name="Christine Griffin" userId="d0d4cc615b3f80b2" providerId="LiveId" clId="{49C12801-65F1-4955-85D8-D23DBA5927CE}" dt="2022-03-01T22:13:00.563" v="259"/>
          <ac:spMkLst>
            <pc:docMk/>
            <pc:sldMk cId="2240485397" sldId="316"/>
            <ac:spMk id="9" creationId="{3301E07F-4F79-4B58-8698-EF24DC1ECDBF}"/>
          </ac:spMkLst>
        </pc:spChg>
        <pc:spChg chg="add del">
          <ac:chgData name="Christine Griffin" userId="d0d4cc615b3f80b2" providerId="LiveId" clId="{49C12801-65F1-4955-85D8-D23DBA5927CE}" dt="2022-03-01T22:13:00.563" v="259"/>
          <ac:spMkLst>
            <pc:docMk/>
            <pc:sldMk cId="2240485397" sldId="316"/>
            <ac:spMk id="10" creationId="{E58B2195-5055-402F-A3E7-53FF0E4980C3}"/>
          </ac:spMkLst>
        </pc:spChg>
        <pc:spChg chg="add del">
          <ac:chgData name="Christine Griffin" userId="d0d4cc615b3f80b2" providerId="LiveId" clId="{49C12801-65F1-4955-85D8-D23DBA5927CE}" dt="2022-03-01T22:13:00.563" v="259"/>
          <ac:spMkLst>
            <pc:docMk/>
            <pc:sldMk cId="2240485397" sldId="316"/>
            <ac:spMk id="11" creationId="{9EE6F773-742A-491A-9A00-A2A150DF500A}"/>
          </ac:spMkLst>
        </pc:spChg>
      </pc:sldChg>
      <pc:sldChg chg="addSp delSp modSp mod setBg setClrOvrMap delDesignElem modNotesTx">
        <pc:chgData name="Christine Griffin" userId="d0d4cc615b3f80b2" providerId="LiveId" clId="{49C12801-65F1-4955-85D8-D23DBA5927CE}" dt="2022-03-08T22:50:32.376" v="2374" actId="20577"/>
        <pc:sldMkLst>
          <pc:docMk/>
          <pc:sldMk cId="44099420" sldId="317"/>
        </pc:sldMkLst>
        <pc:spChg chg="mod ord">
          <ac:chgData name="Christine Griffin" userId="d0d4cc615b3f80b2" providerId="LiveId" clId="{49C12801-65F1-4955-85D8-D23DBA5927CE}" dt="2022-03-02T00:47:59.369" v="1202" actId="121"/>
          <ac:spMkLst>
            <pc:docMk/>
            <pc:sldMk cId="44099420" sldId="317"/>
            <ac:spMk id="2" creationId="{B98249C5-F472-4BFA-AB14-DFE7EF62B24A}"/>
          </ac:spMkLst>
        </pc:spChg>
        <pc:spChg chg="add del mod">
          <ac:chgData name="Christine Griffin" userId="d0d4cc615b3f80b2" providerId="LiveId" clId="{49C12801-65F1-4955-85D8-D23DBA5927CE}" dt="2022-03-01T22:23:51.805" v="307" actId="931"/>
          <ac:spMkLst>
            <pc:docMk/>
            <pc:sldMk cId="44099420" sldId="317"/>
            <ac:spMk id="4" creationId="{937F47A5-65B6-4C21-8742-FCDCE7068604}"/>
          </ac:spMkLst>
        </pc:spChg>
        <pc:spChg chg="add del">
          <ac:chgData name="Christine Griffin" userId="d0d4cc615b3f80b2" providerId="LiveId" clId="{49C12801-65F1-4955-85D8-D23DBA5927CE}" dt="2022-03-01T22:24:07.971" v="308" actId="26606"/>
          <ac:spMkLst>
            <pc:docMk/>
            <pc:sldMk cId="44099420" sldId="317"/>
            <ac:spMk id="11" creationId="{37C89E4B-3C9F-44B9-8B86-D9E3D112D8EC}"/>
          </ac:spMkLst>
        </pc:spChg>
        <pc:spChg chg="add del mod">
          <ac:chgData name="Christine Griffin" userId="d0d4cc615b3f80b2" providerId="LiveId" clId="{49C12801-65F1-4955-85D8-D23DBA5927CE}" dt="2022-03-01T22:26:44.019" v="311" actId="931"/>
          <ac:spMkLst>
            <pc:docMk/>
            <pc:sldMk cId="44099420" sldId="317"/>
            <ac:spMk id="12" creationId="{833B6A45-C792-4180-B338-E31A173FCEC7}"/>
          </ac:spMkLst>
        </pc:spChg>
        <pc:spChg chg="add del">
          <ac:chgData name="Christine Griffin" userId="d0d4cc615b3f80b2" providerId="LiveId" clId="{49C12801-65F1-4955-85D8-D23DBA5927CE}" dt="2022-03-01T22:26:53.088" v="313" actId="26606"/>
          <ac:spMkLst>
            <pc:docMk/>
            <pc:sldMk cId="44099420" sldId="317"/>
            <ac:spMk id="20" creationId="{37C89E4B-3C9F-44B9-8B86-D9E3D112D8EC}"/>
          </ac:spMkLst>
        </pc:spChg>
        <pc:spChg chg="add del mod">
          <ac:chgData name="Christine Griffin" userId="d0d4cc615b3f80b2" providerId="LiveId" clId="{49C12801-65F1-4955-85D8-D23DBA5927CE}" dt="2022-03-01T22:31:40.234" v="318" actId="26606"/>
          <ac:spMkLst>
            <pc:docMk/>
            <pc:sldMk cId="44099420" sldId="317"/>
            <ac:spMk id="25" creationId="{16EDCD9C-D7FB-4733-A39E-5C69BF921B0C}"/>
          </ac:spMkLst>
        </pc:spChg>
        <pc:spChg chg="add del mod">
          <ac:chgData name="Christine Griffin" userId="d0d4cc615b3f80b2" providerId="LiveId" clId="{49C12801-65F1-4955-85D8-D23DBA5927CE}" dt="2022-03-01T22:34:28.358" v="320" actId="931"/>
          <ac:spMkLst>
            <pc:docMk/>
            <pc:sldMk cId="44099420" sldId="317"/>
            <ac:spMk id="27" creationId="{4C0B1D08-6913-4B11-A09B-B1FDD5978D98}"/>
          </ac:spMkLst>
        </pc:spChg>
        <pc:spChg chg="add del">
          <ac:chgData name="Christine Griffin" userId="d0d4cc615b3f80b2" providerId="LiveId" clId="{49C12801-65F1-4955-85D8-D23DBA5927CE}" dt="2022-03-01T22:31:40.234" v="318" actId="26606"/>
          <ac:spMkLst>
            <pc:docMk/>
            <pc:sldMk cId="44099420" sldId="317"/>
            <ac:spMk id="29" creationId="{37C89E4B-3C9F-44B9-8B86-D9E3D112D8EC}"/>
          </ac:spMkLst>
        </pc:spChg>
        <pc:spChg chg="add del">
          <ac:chgData name="Christine Griffin" userId="d0d4cc615b3f80b2" providerId="LiveId" clId="{49C12801-65F1-4955-85D8-D23DBA5927CE}" dt="2022-03-01T22:34:54.645" v="323" actId="26606"/>
          <ac:spMkLst>
            <pc:docMk/>
            <pc:sldMk cId="44099420" sldId="317"/>
            <ac:spMk id="38" creationId="{37C89E4B-3C9F-44B9-8B86-D9E3D112D8EC}"/>
          </ac:spMkLst>
        </pc:spChg>
        <pc:spChg chg="add del">
          <ac:chgData name="Christine Griffin" userId="d0d4cc615b3f80b2" providerId="LiveId" clId="{49C12801-65F1-4955-85D8-D23DBA5927CE}" dt="2022-03-01T23:05:46.785" v="787" actId="26606"/>
          <ac:spMkLst>
            <pc:docMk/>
            <pc:sldMk cId="44099420" sldId="317"/>
            <ac:spMk id="47" creationId="{E49CC64F-7275-4E33-961B-0C5CDC439875}"/>
          </ac:spMkLst>
        </pc:spChg>
        <pc:spChg chg="add del">
          <ac:chgData name="Christine Griffin" userId="d0d4cc615b3f80b2" providerId="LiveId" clId="{49C12801-65F1-4955-85D8-D23DBA5927CE}" dt="2022-03-01T23:06:42.110" v="833" actId="26606"/>
          <ac:spMkLst>
            <pc:docMk/>
            <pc:sldMk cId="44099420" sldId="317"/>
            <ac:spMk id="52" creationId="{A8384FB5-9ADC-4DDC-881B-597D56F5B15D}"/>
          </ac:spMkLst>
        </pc:spChg>
        <pc:spChg chg="add del">
          <ac:chgData name="Christine Griffin" userId="d0d4cc615b3f80b2" providerId="LiveId" clId="{49C12801-65F1-4955-85D8-D23DBA5927CE}" dt="2022-03-01T23:06:42.110" v="833" actId="26606"/>
          <ac:spMkLst>
            <pc:docMk/>
            <pc:sldMk cId="44099420" sldId="317"/>
            <ac:spMk id="54" creationId="{91E5A9A7-95C6-4F4F-B00E-C82E07FE62EF}"/>
          </ac:spMkLst>
        </pc:spChg>
        <pc:spChg chg="add del">
          <ac:chgData name="Christine Griffin" userId="d0d4cc615b3f80b2" providerId="LiveId" clId="{49C12801-65F1-4955-85D8-D23DBA5927CE}" dt="2022-03-01T23:06:42.110" v="833" actId="26606"/>
          <ac:spMkLst>
            <pc:docMk/>
            <pc:sldMk cId="44099420" sldId="317"/>
            <ac:spMk id="56" creationId="{D07DD2DE-F619-49DD-B5E7-03A290FF4ED1}"/>
          </ac:spMkLst>
        </pc:spChg>
        <pc:spChg chg="add del">
          <ac:chgData name="Christine Griffin" userId="d0d4cc615b3f80b2" providerId="LiveId" clId="{49C12801-65F1-4955-85D8-D23DBA5927CE}" dt="2022-03-01T23:06:42.110" v="833" actId="26606"/>
          <ac:spMkLst>
            <pc:docMk/>
            <pc:sldMk cId="44099420" sldId="317"/>
            <ac:spMk id="58" creationId="{85149191-5F60-4A28-AAFF-039F96B0F3EC}"/>
          </ac:spMkLst>
        </pc:spChg>
        <pc:spChg chg="add del">
          <ac:chgData name="Christine Griffin" userId="d0d4cc615b3f80b2" providerId="LiveId" clId="{49C12801-65F1-4955-85D8-D23DBA5927CE}" dt="2022-03-01T23:06:42.110" v="833" actId="26606"/>
          <ac:spMkLst>
            <pc:docMk/>
            <pc:sldMk cId="44099420" sldId="317"/>
            <ac:spMk id="60" creationId="{F8260ED5-17F7-4158-B241-D51DD4CF1B7E}"/>
          </ac:spMkLst>
        </pc:spChg>
        <pc:spChg chg="add del">
          <ac:chgData name="Christine Griffin" userId="d0d4cc615b3f80b2" providerId="LiveId" clId="{49C12801-65F1-4955-85D8-D23DBA5927CE}" dt="2022-03-01T23:06:42.085" v="832" actId="26606"/>
          <ac:spMkLst>
            <pc:docMk/>
            <pc:sldMk cId="44099420" sldId="317"/>
            <ac:spMk id="64" creationId="{6CAC9F5D-B716-4E1E-AD8D-B5ED8AA9E204}"/>
          </ac:spMkLst>
        </pc:spChg>
        <pc:spChg chg="add">
          <ac:chgData name="Christine Griffin" userId="d0d4cc615b3f80b2" providerId="LiveId" clId="{49C12801-65F1-4955-85D8-D23DBA5927CE}" dt="2022-03-01T23:06:42.110" v="833" actId="26606"/>
          <ac:spMkLst>
            <pc:docMk/>
            <pc:sldMk cId="44099420" sldId="317"/>
            <ac:spMk id="65" creationId="{A8384FB5-9ADC-4DDC-881B-597D56F5B15D}"/>
          </ac:spMkLst>
        </pc:spChg>
        <pc:spChg chg="add del">
          <ac:chgData name="Christine Griffin" userId="d0d4cc615b3f80b2" providerId="LiveId" clId="{49C12801-65F1-4955-85D8-D23DBA5927CE}" dt="2022-03-01T23:06:42.085" v="832" actId="26606"/>
          <ac:spMkLst>
            <pc:docMk/>
            <pc:sldMk cId="44099420" sldId="317"/>
            <ac:spMk id="67" creationId="{3AFE8227-C443-417B-BA91-520EB1EF4559}"/>
          </ac:spMkLst>
        </pc:spChg>
        <pc:spChg chg="add del">
          <ac:chgData name="Christine Griffin" userId="d0d4cc615b3f80b2" providerId="LiveId" clId="{49C12801-65F1-4955-85D8-D23DBA5927CE}" dt="2022-03-01T23:06:42.085" v="832" actId="26606"/>
          <ac:spMkLst>
            <pc:docMk/>
            <pc:sldMk cId="44099420" sldId="317"/>
            <ac:spMk id="69" creationId="{907741FC-B544-4A6E-B831-6789D042333D}"/>
          </ac:spMkLst>
        </pc:spChg>
        <pc:spChg chg="add del">
          <ac:chgData name="Christine Griffin" userId="d0d4cc615b3f80b2" providerId="LiveId" clId="{49C12801-65F1-4955-85D8-D23DBA5927CE}" dt="2022-03-01T23:06:42.085" v="832" actId="26606"/>
          <ac:spMkLst>
            <pc:docMk/>
            <pc:sldMk cId="44099420" sldId="317"/>
            <ac:spMk id="71" creationId="{3F0BE7ED-7814-4273-B18A-F26CC0380380}"/>
          </ac:spMkLst>
        </pc:spChg>
        <pc:spChg chg="add">
          <ac:chgData name="Christine Griffin" userId="d0d4cc615b3f80b2" providerId="LiveId" clId="{49C12801-65F1-4955-85D8-D23DBA5927CE}" dt="2022-03-01T23:06:42.110" v="833" actId="26606"/>
          <ac:spMkLst>
            <pc:docMk/>
            <pc:sldMk cId="44099420" sldId="317"/>
            <ac:spMk id="73" creationId="{F8260ED5-17F7-4158-B241-D51DD4CF1B7E}"/>
          </ac:spMkLst>
        </pc:spChg>
        <pc:spChg chg="add">
          <ac:chgData name="Christine Griffin" userId="d0d4cc615b3f80b2" providerId="LiveId" clId="{49C12801-65F1-4955-85D8-D23DBA5927CE}" dt="2022-03-01T23:06:42.110" v="833" actId="26606"/>
          <ac:spMkLst>
            <pc:docMk/>
            <pc:sldMk cId="44099420" sldId="317"/>
            <ac:spMk id="74" creationId="{91E5A9A7-95C6-4F4F-B00E-C82E07FE62EF}"/>
          </ac:spMkLst>
        </pc:spChg>
        <pc:spChg chg="add">
          <ac:chgData name="Christine Griffin" userId="d0d4cc615b3f80b2" providerId="LiveId" clId="{49C12801-65F1-4955-85D8-D23DBA5927CE}" dt="2022-03-01T23:06:42.110" v="833" actId="26606"/>
          <ac:spMkLst>
            <pc:docMk/>
            <pc:sldMk cId="44099420" sldId="317"/>
            <ac:spMk id="75" creationId="{D07DD2DE-F619-49DD-B5E7-03A290FF4ED1}"/>
          </ac:spMkLst>
        </pc:spChg>
        <pc:spChg chg="add">
          <ac:chgData name="Christine Griffin" userId="d0d4cc615b3f80b2" providerId="LiveId" clId="{49C12801-65F1-4955-85D8-D23DBA5927CE}" dt="2022-03-01T23:06:42.110" v="833" actId="26606"/>
          <ac:spMkLst>
            <pc:docMk/>
            <pc:sldMk cId="44099420" sldId="317"/>
            <ac:spMk id="76" creationId="{85149191-5F60-4A28-AAFF-039F96B0F3EC}"/>
          </ac:spMkLst>
        </pc:spChg>
        <pc:picChg chg="del">
          <ac:chgData name="Christine Griffin" userId="d0d4cc615b3f80b2" providerId="LiveId" clId="{49C12801-65F1-4955-85D8-D23DBA5927CE}" dt="2022-03-01T22:22:27.952" v="306" actId="478"/>
          <ac:picMkLst>
            <pc:docMk/>
            <pc:sldMk cId="44099420" sldId="317"/>
            <ac:picMk id="5" creationId="{40DEB032-6006-4685-95EE-204E7CF20BF7}"/>
          </ac:picMkLst>
        </pc:picChg>
        <pc:picChg chg="add del mod">
          <ac:chgData name="Christine Griffin" userId="d0d4cc615b3f80b2" providerId="LiveId" clId="{49C12801-65F1-4955-85D8-D23DBA5927CE}" dt="2022-03-01T22:25:31.501" v="310" actId="478"/>
          <ac:picMkLst>
            <pc:docMk/>
            <pc:sldMk cId="44099420" sldId="317"/>
            <ac:picMk id="7" creationId="{A132355E-E234-428F-924F-89B221A15760}"/>
          </ac:picMkLst>
        </pc:picChg>
        <pc:picChg chg="add del mod">
          <ac:chgData name="Christine Griffin" userId="d0d4cc615b3f80b2" providerId="LiveId" clId="{49C12801-65F1-4955-85D8-D23DBA5927CE}" dt="2022-03-01T22:26:47.826" v="312" actId="478"/>
          <ac:picMkLst>
            <pc:docMk/>
            <pc:sldMk cId="44099420" sldId="317"/>
            <ac:picMk id="9" creationId="{F34D8EE2-7E47-4BBA-BBC5-353DF3778491}"/>
          </ac:picMkLst>
        </pc:picChg>
        <pc:picChg chg="add del mod">
          <ac:chgData name="Christine Griffin" userId="d0d4cc615b3f80b2" providerId="LiveId" clId="{49C12801-65F1-4955-85D8-D23DBA5927CE}" dt="2022-03-01T22:31:34.141" v="317" actId="478"/>
          <ac:picMkLst>
            <pc:docMk/>
            <pc:sldMk cId="44099420" sldId="317"/>
            <ac:picMk id="16" creationId="{7F901C59-0759-4F3E-976C-C1075A0D5483}"/>
          </ac:picMkLst>
        </pc:picChg>
        <pc:picChg chg="add del mod">
          <ac:chgData name="Christine Griffin" userId="d0d4cc615b3f80b2" providerId="LiveId" clId="{49C12801-65F1-4955-85D8-D23DBA5927CE}" dt="2022-03-01T22:28:40.130" v="315" actId="478"/>
          <ac:picMkLst>
            <pc:docMk/>
            <pc:sldMk cId="44099420" sldId="317"/>
            <ac:picMk id="18" creationId="{FCB7B504-52FB-4150-AF17-D2CB401120D2}"/>
          </ac:picMkLst>
        </pc:picChg>
        <pc:picChg chg="add del mod">
          <ac:chgData name="Christine Griffin" userId="d0d4cc615b3f80b2" providerId="LiveId" clId="{49C12801-65F1-4955-85D8-D23DBA5927CE}" dt="2022-03-01T22:34:15.845" v="319" actId="478"/>
          <ac:picMkLst>
            <pc:docMk/>
            <pc:sldMk cId="44099420" sldId="317"/>
            <ac:picMk id="21" creationId="{3E4DE491-947C-4C8F-9193-809D67E924EF}"/>
          </ac:picMkLst>
        </pc:picChg>
        <pc:picChg chg="add mod">
          <ac:chgData name="Christine Griffin" userId="d0d4cc615b3f80b2" providerId="LiveId" clId="{49C12801-65F1-4955-85D8-D23DBA5927CE}" dt="2022-03-01T23:06:42.085" v="832" actId="26606"/>
          <ac:picMkLst>
            <pc:docMk/>
            <pc:sldMk cId="44099420" sldId="317"/>
            <ac:picMk id="30" creationId="{30C46F0A-DDC1-44BE-AB53-9536FD0714E4}"/>
          </ac:picMkLst>
        </pc:picChg>
        <pc:cxnChg chg="add del">
          <ac:chgData name="Christine Griffin" userId="d0d4cc615b3f80b2" providerId="LiveId" clId="{49C12801-65F1-4955-85D8-D23DBA5927CE}" dt="2022-03-01T22:24:07.971" v="308" actId="26606"/>
          <ac:cxnSpMkLst>
            <pc:docMk/>
            <pc:sldMk cId="44099420" sldId="317"/>
            <ac:cxnSpMk id="13" creationId="{AA2EAA10-076F-46BD-8F0F-B9A2FB77A85C}"/>
          </ac:cxnSpMkLst>
        </pc:cxnChg>
        <pc:cxnChg chg="add del">
          <ac:chgData name="Christine Griffin" userId="d0d4cc615b3f80b2" providerId="LiveId" clId="{49C12801-65F1-4955-85D8-D23DBA5927CE}" dt="2022-03-01T22:24:07.971" v="308" actId="26606"/>
          <ac:cxnSpMkLst>
            <pc:docMk/>
            <pc:sldMk cId="44099420" sldId="317"/>
            <ac:cxnSpMk id="15" creationId="{D891E407-403B-4764-86C9-33A56D3BCAA3}"/>
          </ac:cxnSpMkLst>
        </pc:cxnChg>
        <pc:cxnChg chg="add del">
          <ac:chgData name="Christine Griffin" userId="d0d4cc615b3f80b2" providerId="LiveId" clId="{49C12801-65F1-4955-85D8-D23DBA5927CE}" dt="2022-03-01T22:26:53.088" v="313" actId="26606"/>
          <ac:cxnSpMkLst>
            <pc:docMk/>
            <pc:sldMk cId="44099420" sldId="317"/>
            <ac:cxnSpMk id="22" creationId="{AA2EAA10-076F-46BD-8F0F-B9A2FB77A85C}"/>
          </ac:cxnSpMkLst>
        </pc:cxnChg>
        <pc:cxnChg chg="add del">
          <ac:chgData name="Christine Griffin" userId="d0d4cc615b3f80b2" providerId="LiveId" clId="{49C12801-65F1-4955-85D8-D23DBA5927CE}" dt="2022-03-01T22:26:53.088" v="313" actId="26606"/>
          <ac:cxnSpMkLst>
            <pc:docMk/>
            <pc:sldMk cId="44099420" sldId="317"/>
            <ac:cxnSpMk id="24" creationId="{D891E407-403B-4764-86C9-33A56D3BCAA3}"/>
          </ac:cxnSpMkLst>
        </pc:cxnChg>
        <pc:cxnChg chg="add del">
          <ac:chgData name="Christine Griffin" userId="d0d4cc615b3f80b2" providerId="LiveId" clId="{49C12801-65F1-4955-85D8-D23DBA5927CE}" dt="2022-03-01T22:31:40.234" v="318" actId="26606"/>
          <ac:cxnSpMkLst>
            <pc:docMk/>
            <pc:sldMk cId="44099420" sldId="317"/>
            <ac:cxnSpMk id="31" creationId="{AA2EAA10-076F-46BD-8F0F-B9A2FB77A85C}"/>
          </ac:cxnSpMkLst>
        </pc:cxnChg>
        <pc:cxnChg chg="add del">
          <ac:chgData name="Christine Griffin" userId="d0d4cc615b3f80b2" providerId="LiveId" clId="{49C12801-65F1-4955-85D8-D23DBA5927CE}" dt="2022-03-01T22:31:40.234" v="318" actId="26606"/>
          <ac:cxnSpMkLst>
            <pc:docMk/>
            <pc:sldMk cId="44099420" sldId="317"/>
            <ac:cxnSpMk id="33" creationId="{D891E407-403B-4764-86C9-33A56D3BCAA3}"/>
          </ac:cxnSpMkLst>
        </pc:cxnChg>
        <pc:cxnChg chg="add del">
          <ac:chgData name="Christine Griffin" userId="d0d4cc615b3f80b2" providerId="LiveId" clId="{49C12801-65F1-4955-85D8-D23DBA5927CE}" dt="2022-03-01T22:34:54.645" v="323" actId="26606"/>
          <ac:cxnSpMkLst>
            <pc:docMk/>
            <pc:sldMk cId="44099420" sldId="317"/>
            <ac:cxnSpMk id="40" creationId="{AA2EAA10-076F-46BD-8F0F-B9A2FB77A85C}"/>
          </ac:cxnSpMkLst>
        </pc:cxnChg>
        <pc:cxnChg chg="add del">
          <ac:chgData name="Christine Griffin" userId="d0d4cc615b3f80b2" providerId="LiveId" clId="{49C12801-65F1-4955-85D8-D23DBA5927CE}" dt="2022-03-01T22:34:54.645" v="323" actId="26606"/>
          <ac:cxnSpMkLst>
            <pc:docMk/>
            <pc:sldMk cId="44099420" sldId="317"/>
            <ac:cxnSpMk id="42" creationId="{D891E407-403B-4764-86C9-33A56D3BCAA3}"/>
          </ac:cxnSpMkLst>
        </pc:cxnChg>
      </pc:sldChg>
      <pc:sldChg chg="addSp delSp modSp mod modAnim delDesignElem modNotesTx">
        <pc:chgData name="Christine Griffin" userId="d0d4cc615b3f80b2" providerId="LiveId" clId="{49C12801-65F1-4955-85D8-D23DBA5927CE}" dt="2022-03-08T23:01:00.337" v="2644" actId="20577"/>
        <pc:sldMkLst>
          <pc:docMk/>
          <pc:sldMk cId="1641364439" sldId="318"/>
        </pc:sldMkLst>
        <pc:spChg chg="mod">
          <ac:chgData name="Christine Griffin" userId="d0d4cc615b3f80b2" providerId="LiveId" clId="{49C12801-65F1-4955-85D8-D23DBA5927CE}" dt="2022-03-02T00:47:54.054" v="1201" actId="1076"/>
          <ac:spMkLst>
            <pc:docMk/>
            <pc:sldMk cId="1641364439" sldId="318"/>
            <ac:spMk id="2" creationId="{625BA13C-17F0-4F3F-97D7-FB7E1F17D029}"/>
          </ac:spMkLst>
        </pc:spChg>
        <pc:spChg chg="mod">
          <ac:chgData name="Christine Griffin" userId="d0d4cc615b3f80b2" providerId="LiveId" clId="{49C12801-65F1-4955-85D8-D23DBA5927CE}" dt="2022-03-01T23:08:07.553" v="881" actId="1076"/>
          <ac:spMkLst>
            <pc:docMk/>
            <pc:sldMk cId="1641364439" sldId="318"/>
            <ac:spMk id="3" creationId="{3D83E4AC-6BFC-4F5F-9D5D-81ED9E9B5A61}"/>
          </ac:spMkLst>
        </pc:spChg>
        <pc:spChg chg="add del">
          <ac:chgData name="Christine Griffin" userId="d0d4cc615b3f80b2" providerId="LiveId" clId="{49C12801-65F1-4955-85D8-D23DBA5927CE}" dt="2022-03-01T23:07:05.361" v="845" actId="26606"/>
          <ac:spMkLst>
            <pc:docMk/>
            <pc:sldMk cId="1641364439" sldId="318"/>
            <ac:spMk id="22" creationId="{D4906370-1564-49FA-A802-58546B3922DC}"/>
          </ac:spMkLst>
        </pc:spChg>
        <pc:spChg chg="add del">
          <ac:chgData name="Christine Griffin" userId="d0d4cc615b3f80b2" providerId="LiveId" clId="{49C12801-65F1-4955-85D8-D23DBA5927CE}" dt="2022-03-01T23:07:05.361" v="845" actId="26606"/>
          <ac:spMkLst>
            <pc:docMk/>
            <pc:sldMk cId="1641364439" sldId="318"/>
            <ac:spMk id="24" creationId="{EF640709-BDFD-453B-B75D-6212E7A870BA}"/>
          </ac:spMkLst>
        </pc:spChg>
        <pc:spChg chg="add del">
          <ac:chgData name="Christine Griffin" userId="d0d4cc615b3f80b2" providerId="LiveId" clId="{49C12801-65F1-4955-85D8-D23DBA5927CE}" dt="2022-03-01T23:07:05.361" v="845" actId="26606"/>
          <ac:spMkLst>
            <pc:docMk/>
            <pc:sldMk cId="1641364439" sldId="318"/>
            <ac:spMk id="26" creationId="{B4019478-3FDC-438C-8848-1D7DA864AFC4}"/>
          </ac:spMkLst>
        </pc:spChg>
        <pc:spChg chg="add del">
          <ac:chgData name="Christine Griffin" userId="d0d4cc615b3f80b2" providerId="LiveId" clId="{49C12801-65F1-4955-85D8-D23DBA5927CE}" dt="2022-03-01T23:07:05.361" v="845" actId="26606"/>
          <ac:spMkLst>
            <pc:docMk/>
            <pc:sldMk cId="1641364439" sldId="318"/>
            <ac:spMk id="39" creationId="{FE406479-1D57-4209-B128-3C81746247C6}"/>
          </ac:spMkLst>
        </pc:spChg>
        <pc:spChg chg="add">
          <ac:chgData name="Christine Griffin" userId="d0d4cc615b3f80b2" providerId="LiveId" clId="{49C12801-65F1-4955-85D8-D23DBA5927CE}" dt="2022-03-01T23:07:05.361" v="845" actId="26606"/>
          <ac:spMkLst>
            <pc:docMk/>
            <pc:sldMk cId="1641364439" sldId="318"/>
            <ac:spMk id="44" creationId="{9203DE33-2CD4-4CA8-9AF3-37C3B65133B0}"/>
          </ac:spMkLst>
        </pc:spChg>
        <pc:spChg chg="add">
          <ac:chgData name="Christine Griffin" userId="d0d4cc615b3f80b2" providerId="LiveId" clId="{49C12801-65F1-4955-85D8-D23DBA5927CE}" dt="2022-03-01T23:07:05.361" v="845" actId="26606"/>
          <ac:spMkLst>
            <pc:docMk/>
            <pc:sldMk cId="1641364439" sldId="318"/>
            <ac:spMk id="46" creationId="{0AF57B88-1D4C-41FA-A761-EC1DD10C35CB}"/>
          </ac:spMkLst>
        </pc:spChg>
        <pc:spChg chg="add">
          <ac:chgData name="Christine Griffin" userId="d0d4cc615b3f80b2" providerId="LiveId" clId="{49C12801-65F1-4955-85D8-D23DBA5927CE}" dt="2022-03-01T23:07:05.361" v="845" actId="26606"/>
          <ac:spMkLst>
            <pc:docMk/>
            <pc:sldMk cId="1641364439" sldId="318"/>
            <ac:spMk id="48" creationId="{D2548F45-5164-4ABB-8212-7F293FDED8D4}"/>
          </ac:spMkLst>
        </pc:spChg>
        <pc:spChg chg="add">
          <ac:chgData name="Christine Griffin" userId="d0d4cc615b3f80b2" providerId="LiveId" clId="{49C12801-65F1-4955-85D8-D23DBA5927CE}" dt="2022-03-01T23:07:05.361" v="845" actId="26606"/>
          <ac:spMkLst>
            <pc:docMk/>
            <pc:sldMk cId="1641364439" sldId="318"/>
            <ac:spMk id="50" creationId="{5E81CCFB-7BEF-4186-86FB-D09450B4D02D}"/>
          </ac:spMkLst>
        </pc:spChg>
        <pc:picChg chg="mod">
          <ac:chgData name="Christine Griffin" userId="d0d4cc615b3f80b2" providerId="LiveId" clId="{49C12801-65F1-4955-85D8-D23DBA5927CE}" dt="2022-03-01T23:07:05.361" v="845" actId="26606"/>
          <ac:picMkLst>
            <pc:docMk/>
            <pc:sldMk cId="1641364439" sldId="318"/>
            <ac:picMk id="16" creationId="{04B7B7B1-1F1C-46B6-A8F1-6DCC5EC1D319}"/>
          </ac:picMkLst>
        </pc:picChg>
      </pc:sldChg>
      <pc:sldChg chg="del">
        <pc:chgData name="Christine Griffin" userId="d0d4cc615b3f80b2" providerId="LiveId" clId="{49C12801-65F1-4955-85D8-D23DBA5927CE}" dt="2022-03-01T22:47:33.606" v="522" actId="47"/>
        <pc:sldMkLst>
          <pc:docMk/>
          <pc:sldMk cId="1081538277" sldId="319"/>
        </pc:sldMkLst>
      </pc:sldChg>
      <pc:sldChg chg="addSp delSp del delDesignElem">
        <pc:chgData name="Christine Griffin" userId="d0d4cc615b3f80b2" providerId="LiveId" clId="{49C12801-65F1-4955-85D8-D23DBA5927CE}" dt="2022-03-01T22:47:35.478" v="523" actId="47"/>
        <pc:sldMkLst>
          <pc:docMk/>
          <pc:sldMk cId="3463512154" sldId="320"/>
        </pc:sldMkLst>
        <pc:spChg chg="add del">
          <ac:chgData name="Christine Griffin" userId="d0d4cc615b3f80b2" providerId="LiveId" clId="{49C12801-65F1-4955-85D8-D23DBA5927CE}" dt="2022-03-01T22:13:00.563" v="259"/>
          <ac:spMkLst>
            <pc:docMk/>
            <pc:sldMk cId="3463512154" sldId="320"/>
            <ac:spMk id="15" creationId="{10F24D38-B79E-44B4-830E-043F45D96DC2}"/>
          </ac:spMkLst>
        </pc:spChg>
        <pc:cxnChg chg="add del">
          <ac:chgData name="Christine Griffin" userId="d0d4cc615b3f80b2" providerId="LiveId" clId="{49C12801-65F1-4955-85D8-D23DBA5927CE}" dt="2022-03-01T22:13:00.563" v="259"/>
          <ac:cxnSpMkLst>
            <pc:docMk/>
            <pc:sldMk cId="3463512154" sldId="320"/>
            <ac:cxnSpMk id="13" creationId="{FC469874-256B-45B3-A79C-7591B4BA1ECC}"/>
          </ac:cxnSpMkLst>
        </pc:cxnChg>
      </pc:sldChg>
      <pc:sldChg chg="del">
        <pc:chgData name="Christine Griffin" userId="d0d4cc615b3f80b2" providerId="LiveId" clId="{49C12801-65F1-4955-85D8-D23DBA5927CE}" dt="2022-03-01T22:48:24.206" v="527" actId="47"/>
        <pc:sldMkLst>
          <pc:docMk/>
          <pc:sldMk cId="360537013" sldId="321"/>
        </pc:sldMkLst>
      </pc:sldChg>
      <pc:sldChg chg="addSp delSp del delDesignElem">
        <pc:chgData name="Christine Griffin" userId="d0d4cc615b3f80b2" providerId="LiveId" clId="{49C12801-65F1-4955-85D8-D23DBA5927CE}" dt="2022-03-01T22:47:48.769" v="525" actId="47"/>
        <pc:sldMkLst>
          <pc:docMk/>
          <pc:sldMk cId="2431992960" sldId="322"/>
        </pc:sldMkLst>
        <pc:spChg chg="add del">
          <ac:chgData name="Christine Griffin" userId="d0d4cc615b3f80b2" providerId="LiveId" clId="{49C12801-65F1-4955-85D8-D23DBA5927CE}" dt="2022-03-01T22:13:00.563" v="259"/>
          <ac:spMkLst>
            <pc:docMk/>
            <pc:sldMk cId="2431992960" sldId="322"/>
            <ac:spMk id="5" creationId="{907EF6B7-1338-4443-8C46-6A318D952DFD}"/>
          </ac:spMkLst>
        </pc:spChg>
        <pc:spChg chg="add del">
          <ac:chgData name="Christine Griffin" userId="d0d4cc615b3f80b2" providerId="LiveId" clId="{49C12801-65F1-4955-85D8-D23DBA5927CE}" dt="2022-03-01T22:13:00.563" v="259"/>
          <ac:spMkLst>
            <pc:docMk/>
            <pc:sldMk cId="2431992960" sldId="322"/>
            <ac:spMk id="6" creationId="{DAAE4CDD-124C-4DCF-9584-B6033B545DD5}"/>
          </ac:spMkLst>
        </pc:spChg>
        <pc:spChg chg="add del">
          <ac:chgData name="Christine Griffin" userId="d0d4cc615b3f80b2" providerId="LiveId" clId="{49C12801-65F1-4955-85D8-D23DBA5927CE}" dt="2022-03-01T22:13:00.563" v="259"/>
          <ac:spMkLst>
            <pc:docMk/>
            <pc:sldMk cId="2431992960" sldId="322"/>
            <ac:spMk id="7" creationId="{081E4A58-353D-44AE-B2FC-2A74E2E400F7}"/>
          </ac:spMkLst>
        </pc:spChg>
      </pc:sldChg>
      <pc:sldChg chg="addSp delSp modSp mod delDesignElem modNotesTx">
        <pc:chgData name="Christine Griffin" userId="d0d4cc615b3f80b2" providerId="LiveId" clId="{49C12801-65F1-4955-85D8-D23DBA5927CE}" dt="2022-03-08T22:52:52.455" v="2469" actId="20577"/>
        <pc:sldMkLst>
          <pc:docMk/>
          <pc:sldMk cId="2288205453" sldId="323"/>
        </pc:sldMkLst>
        <pc:spChg chg="mod">
          <ac:chgData name="Christine Griffin" userId="d0d4cc615b3f80b2" providerId="LiveId" clId="{49C12801-65F1-4955-85D8-D23DBA5927CE}" dt="2022-03-02T00:34:46.888" v="1137" actId="1076"/>
          <ac:spMkLst>
            <pc:docMk/>
            <pc:sldMk cId="2288205453" sldId="323"/>
            <ac:spMk id="2" creationId="{A27B90AD-7AA3-4A64-9F6F-51871D90CFBD}"/>
          </ac:spMkLst>
        </pc:spChg>
        <pc:spChg chg="add mod">
          <ac:chgData name="Christine Griffin" userId="d0d4cc615b3f80b2" providerId="LiveId" clId="{49C12801-65F1-4955-85D8-D23DBA5927CE}" dt="2022-03-02T00:34:54.474" v="1138" actId="122"/>
          <ac:spMkLst>
            <pc:docMk/>
            <pc:sldMk cId="2288205453" sldId="323"/>
            <ac:spMk id="3" creationId="{8B121B64-A501-49AF-9C92-4F32F5DCE43D}"/>
          </ac:spMkLst>
        </pc:spChg>
        <pc:spChg chg="add del">
          <ac:chgData name="Christine Griffin" userId="d0d4cc615b3f80b2" providerId="LiveId" clId="{49C12801-65F1-4955-85D8-D23DBA5927CE}" dt="2022-03-02T00:30:24.746" v="937" actId="26606"/>
          <ac:spMkLst>
            <pc:docMk/>
            <pc:sldMk cId="2288205453" sldId="323"/>
            <ac:spMk id="19" creationId="{87CC2527-562A-4F69-B487-4371E5B243E7}"/>
          </ac:spMkLst>
        </pc:spChg>
        <pc:spChg chg="add">
          <ac:chgData name="Christine Griffin" userId="d0d4cc615b3f80b2" providerId="LiveId" clId="{49C12801-65F1-4955-85D8-D23DBA5927CE}" dt="2022-03-02T00:30:24.746" v="937" actId="26606"/>
          <ac:spMkLst>
            <pc:docMk/>
            <pc:sldMk cId="2288205453" sldId="323"/>
            <ac:spMk id="26" creationId="{A8384FB5-9ADC-4DDC-881B-597D56F5B15D}"/>
          </ac:spMkLst>
        </pc:spChg>
        <pc:spChg chg="add">
          <ac:chgData name="Christine Griffin" userId="d0d4cc615b3f80b2" providerId="LiveId" clId="{49C12801-65F1-4955-85D8-D23DBA5927CE}" dt="2022-03-02T00:30:24.746" v="937" actId="26606"/>
          <ac:spMkLst>
            <pc:docMk/>
            <pc:sldMk cId="2288205453" sldId="323"/>
            <ac:spMk id="28" creationId="{91E5A9A7-95C6-4F4F-B00E-C82E07FE62EF}"/>
          </ac:spMkLst>
        </pc:spChg>
        <pc:spChg chg="add">
          <ac:chgData name="Christine Griffin" userId="d0d4cc615b3f80b2" providerId="LiveId" clId="{49C12801-65F1-4955-85D8-D23DBA5927CE}" dt="2022-03-02T00:30:24.746" v="937" actId="26606"/>
          <ac:spMkLst>
            <pc:docMk/>
            <pc:sldMk cId="2288205453" sldId="323"/>
            <ac:spMk id="30" creationId="{D07DD2DE-F619-49DD-B5E7-03A290FF4ED1}"/>
          </ac:spMkLst>
        </pc:spChg>
        <pc:spChg chg="add">
          <ac:chgData name="Christine Griffin" userId="d0d4cc615b3f80b2" providerId="LiveId" clId="{49C12801-65F1-4955-85D8-D23DBA5927CE}" dt="2022-03-02T00:30:24.746" v="937" actId="26606"/>
          <ac:spMkLst>
            <pc:docMk/>
            <pc:sldMk cId="2288205453" sldId="323"/>
            <ac:spMk id="32" creationId="{85149191-5F60-4A28-AAFF-039F96B0F3EC}"/>
          </ac:spMkLst>
        </pc:spChg>
        <pc:spChg chg="add">
          <ac:chgData name="Christine Griffin" userId="d0d4cc615b3f80b2" providerId="LiveId" clId="{49C12801-65F1-4955-85D8-D23DBA5927CE}" dt="2022-03-02T00:30:24.746" v="937" actId="26606"/>
          <ac:spMkLst>
            <pc:docMk/>
            <pc:sldMk cId="2288205453" sldId="323"/>
            <ac:spMk id="34" creationId="{F8260ED5-17F7-4158-B241-D51DD4CF1B7E}"/>
          </ac:spMkLst>
        </pc:spChg>
        <pc:picChg chg="mod ord">
          <ac:chgData name="Christine Griffin" userId="d0d4cc615b3f80b2" providerId="LiveId" clId="{49C12801-65F1-4955-85D8-D23DBA5927CE}" dt="2022-03-02T00:30:24.746" v="937" actId="26606"/>
          <ac:picMkLst>
            <pc:docMk/>
            <pc:sldMk cId="2288205453" sldId="323"/>
            <ac:picMk id="9" creationId="{CF0FBCB6-4133-467C-9BB8-2AC4C93A6B67}"/>
          </ac:picMkLst>
        </pc:picChg>
        <pc:cxnChg chg="add del">
          <ac:chgData name="Christine Griffin" userId="d0d4cc615b3f80b2" providerId="LiveId" clId="{49C12801-65F1-4955-85D8-D23DBA5927CE}" dt="2022-03-02T00:30:24.746" v="937" actId="26606"/>
          <ac:cxnSpMkLst>
            <pc:docMk/>
            <pc:sldMk cId="2288205453" sldId="323"/>
            <ac:cxnSpMk id="21" creationId="{BCDAEC91-5BCE-4B55-9CC0-43EF94CB734B}"/>
          </ac:cxnSpMkLst>
        </pc:cxnChg>
      </pc:sldChg>
      <pc:sldChg chg="addSp delSp del delDesignElem">
        <pc:chgData name="Christine Griffin" userId="d0d4cc615b3f80b2" providerId="LiveId" clId="{49C12801-65F1-4955-85D8-D23DBA5927CE}" dt="2022-03-01T22:47:37.003" v="524" actId="47"/>
        <pc:sldMkLst>
          <pc:docMk/>
          <pc:sldMk cId="802647923" sldId="324"/>
        </pc:sldMkLst>
        <pc:spChg chg="add del">
          <ac:chgData name="Christine Griffin" userId="d0d4cc615b3f80b2" providerId="LiveId" clId="{49C12801-65F1-4955-85D8-D23DBA5927CE}" dt="2022-03-01T22:13:00.563" v="259"/>
          <ac:spMkLst>
            <pc:docMk/>
            <pc:sldMk cId="802647923" sldId="324"/>
            <ac:spMk id="32" creationId="{907EF6B7-1338-4443-8C46-6A318D952DFD}"/>
          </ac:spMkLst>
        </pc:spChg>
        <pc:spChg chg="add del">
          <ac:chgData name="Christine Griffin" userId="d0d4cc615b3f80b2" providerId="LiveId" clId="{49C12801-65F1-4955-85D8-D23DBA5927CE}" dt="2022-03-01T22:13:00.563" v="259"/>
          <ac:spMkLst>
            <pc:docMk/>
            <pc:sldMk cId="802647923" sldId="324"/>
            <ac:spMk id="34" creationId="{DAAE4CDD-124C-4DCF-9584-B6033B545DD5}"/>
          </ac:spMkLst>
        </pc:spChg>
        <pc:spChg chg="add del">
          <ac:chgData name="Christine Griffin" userId="d0d4cc615b3f80b2" providerId="LiveId" clId="{49C12801-65F1-4955-85D8-D23DBA5927CE}" dt="2022-03-01T22:13:00.563" v="259"/>
          <ac:spMkLst>
            <pc:docMk/>
            <pc:sldMk cId="802647923" sldId="324"/>
            <ac:spMk id="36" creationId="{081E4A58-353D-44AE-B2FC-2A74E2E400F7}"/>
          </ac:spMkLst>
        </pc:spChg>
      </pc:sldChg>
      <pc:sldChg chg="addSp delSp modSp new mod ord setBg modNotesTx">
        <pc:chgData name="Christine Griffin" userId="d0d4cc615b3f80b2" providerId="LiveId" clId="{49C12801-65F1-4955-85D8-D23DBA5927CE}" dt="2022-03-08T22:58:42.386" v="2587" actId="20577"/>
        <pc:sldMkLst>
          <pc:docMk/>
          <pc:sldMk cId="1447688424" sldId="324"/>
        </pc:sldMkLst>
        <pc:spChg chg="mod">
          <ac:chgData name="Christine Griffin" userId="d0d4cc615b3f80b2" providerId="LiveId" clId="{49C12801-65F1-4955-85D8-D23DBA5927CE}" dt="2022-03-02T00:54:13.563" v="1224" actId="1076"/>
          <ac:spMkLst>
            <pc:docMk/>
            <pc:sldMk cId="1447688424" sldId="324"/>
            <ac:spMk id="2" creationId="{2C9101D3-ACCA-45B4-8E6F-6AEA5AFD3F5E}"/>
          </ac:spMkLst>
        </pc:spChg>
        <pc:spChg chg="del mod">
          <ac:chgData name="Christine Griffin" userId="d0d4cc615b3f80b2" providerId="LiveId" clId="{49C12801-65F1-4955-85D8-D23DBA5927CE}" dt="2022-03-01T22:51:49.852" v="548" actId="478"/>
          <ac:spMkLst>
            <pc:docMk/>
            <pc:sldMk cId="1447688424" sldId="324"/>
            <ac:spMk id="3" creationId="{F081F2AC-FF28-4D4C-B01D-436636093ACF}"/>
          </ac:spMkLst>
        </pc:spChg>
        <pc:spChg chg="add">
          <ac:chgData name="Christine Griffin" userId="d0d4cc615b3f80b2" providerId="LiveId" clId="{49C12801-65F1-4955-85D8-D23DBA5927CE}" dt="2022-03-01T22:52:06.742" v="549" actId="26606"/>
          <ac:spMkLst>
            <pc:docMk/>
            <pc:sldMk cId="1447688424" sldId="324"/>
            <ac:spMk id="7" creationId="{6F5A5072-7B47-4D32-B52A-4EBBF590B8A5}"/>
          </ac:spMkLst>
        </pc:spChg>
        <pc:spChg chg="add">
          <ac:chgData name="Christine Griffin" userId="d0d4cc615b3f80b2" providerId="LiveId" clId="{49C12801-65F1-4955-85D8-D23DBA5927CE}" dt="2022-03-01T22:52:06.742" v="549" actId="26606"/>
          <ac:spMkLst>
            <pc:docMk/>
            <pc:sldMk cId="1447688424" sldId="324"/>
            <ac:spMk id="9" creationId="{9715DAF0-AE1B-46C9-8A6B-DB2AA05AB91D}"/>
          </ac:spMkLst>
        </pc:spChg>
        <pc:spChg chg="add">
          <ac:chgData name="Christine Griffin" userId="d0d4cc615b3f80b2" providerId="LiveId" clId="{49C12801-65F1-4955-85D8-D23DBA5927CE}" dt="2022-03-01T22:52:06.742" v="549" actId="26606"/>
          <ac:spMkLst>
            <pc:docMk/>
            <pc:sldMk cId="1447688424" sldId="324"/>
            <ac:spMk id="11" creationId="{6016219D-510E-4184-9090-6D5578A87BD1}"/>
          </ac:spMkLst>
        </pc:spChg>
        <pc:spChg chg="add">
          <ac:chgData name="Christine Griffin" userId="d0d4cc615b3f80b2" providerId="LiveId" clId="{49C12801-65F1-4955-85D8-D23DBA5927CE}" dt="2022-03-01T22:52:06.742" v="549" actId="26606"/>
          <ac:spMkLst>
            <pc:docMk/>
            <pc:sldMk cId="1447688424" sldId="324"/>
            <ac:spMk id="13" creationId="{AFF4A713-7B75-4B21-90D7-5AB19547C728}"/>
          </ac:spMkLst>
        </pc:spChg>
        <pc:spChg chg="add">
          <ac:chgData name="Christine Griffin" userId="d0d4cc615b3f80b2" providerId="LiveId" clId="{49C12801-65F1-4955-85D8-D23DBA5927CE}" dt="2022-03-01T22:52:06.742" v="549" actId="26606"/>
          <ac:spMkLst>
            <pc:docMk/>
            <pc:sldMk cId="1447688424" sldId="324"/>
            <ac:spMk id="15" creationId="{DC631C0B-6DA6-4E57-8231-CE32B3434A7E}"/>
          </ac:spMkLst>
        </pc:spChg>
        <pc:spChg chg="add">
          <ac:chgData name="Christine Griffin" userId="d0d4cc615b3f80b2" providerId="LiveId" clId="{49C12801-65F1-4955-85D8-D23DBA5927CE}" dt="2022-03-01T22:52:06.742" v="549" actId="26606"/>
          <ac:spMkLst>
            <pc:docMk/>
            <pc:sldMk cId="1447688424" sldId="324"/>
            <ac:spMk id="17" creationId="{C29501E6-A978-4A61-9689-9085AF97A53A}"/>
          </ac:spMkLst>
        </pc:spChg>
      </pc:sldChg>
      <pc:sldChg chg="modSp add mod ord modNotesTx">
        <pc:chgData name="Christine Griffin" userId="d0d4cc615b3f80b2" providerId="LiveId" clId="{49C12801-65F1-4955-85D8-D23DBA5927CE}" dt="2022-03-08T22:57:57.479" v="2576" actId="20577"/>
        <pc:sldMkLst>
          <pc:docMk/>
          <pc:sldMk cId="3728623449" sldId="325"/>
        </pc:sldMkLst>
        <pc:spChg chg="mod">
          <ac:chgData name="Christine Griffin" userId="d0d4cc615b3f80b2" providerId="LiveId" clId="{49C12801-65F1-4955-85D8-D23DBA5927CE}" dt="2022-03-02T00:54:21.388" v="1225" actId="1076"/>
          <ac:spMkLst>
            <pc:docMk/>
            <pc:sldMk cId="3728623449" sldId="325"/>
            <ac:spMk id="2" creationId="{2C9101D3-ACCA-45B4-8E6F-6AEA5AFD3F5E}"/>
          </ac:spMkLst>
        </pc:spChg>
      </pc:sldChg>
      <pc:sldChg chg="modSp add mod ord modNotesTx">
        <pc:chgData name="Christine Griffin" userId="d0d4cc615b3f80b2" providerId="LiveId" clId="{49C12801-65F1-4955-85D8-D23DBA5927CE}" dt="2022-03-08T22:34:25.366" v="1350" actId="20577"/>
        <pc:sldMkLst>
          <pc:docMk/>
          <pc:sldMk cId="3776023096" sldId="326"/>
        </pc:sldMkLst>
        <pc:spChg chg="mod">
          <ac:chgData name="Christine Griffin" userId="d0d4cc615b3f80b2" providerId="LiveId" clId="{49C12801-65F1-4955-85D8-D23DBA5927CE}" dt="2022-03-02T00:54:07.008" v="1223" actId="1076"/>
          <ac:spMkLst>
            <pc:docMk/>
            <pc:sldMk cId="3776023096" sldId="326"/>
            <ac:spMk id="2" creationId="{2C9101D3-ACCA-45B4-8E6F-6AEA5AFD3F5E}"/>
          </ac:spMkLst>
        </pc:spChg>
      </pc:sldChg>
      <pc:sldChg chg="modSp add mod ord modNotesTx">
        <pc:chgData name="Christine Griffin" userId="d0d4cc615b3f80b2" providerId="LiveId" clId="{49C12801-65F1-4955-85D8-D23DBA5927CE}" dt="2022-03-08T22:36:14.420" v="1473" actId="20577"/>
        <pc:sldMkLst>
          <pc:docMk/>
          <pc:sldMk cId="3788894839" sldId="327"/>
        </pc:sldMkLst>
        <pc:spChg chg="mod">
          <ac:chgData name="Christine Griffin" userId="d0d4cc615b3f80b2" providerId="LiveId" clId="{49C12801-65F1-4955-85D8-D23DBA5927CE}" dt="2022-03-02T00:55:01.244" v="1226" actId="255"/>
          <ac:spMkLst>
            <pc:docMk/>
            <pc:sldMk cId="3788894839" sldId="327"/>
            <ac:spMk id="2" creationId="{2C9101D3-ACCA-45B4-8E6F-6AEA5AFD3F5E}"/>
          </ac:spMkLst>
        </pc:spChg>
      </pc:sldChg>
      <pc:sldChg chg="modSp add mod ord modNotesTx">
        <pc:chgData name="Christine Griffin" userId="d0d4cc615b3f80b2" providerId="LiveId" clId="{49C12801-65F1-4955-85D8-D23DBA5927CE}" dt="2022-03-08T23:02:29.155" v="2662" actId="20577"/>
        <pc:sldMkLst>
          <pc:docMk/>
          <pc:sldMk cId="1119854373" sldId="328"/>
        </pc:sldMkLst>
        <pc:spChg chg="mod">
          <ac:chgData name="Christine Griffin" userId="d0d4cc615b3f80b2" providerId="LiveId" clId="{49C12801-65F1-4955-85D8-D23DBA5927CE}" dt="2022-03-02T00:53:58.283" v="1222" actId="1076"/>
          <ac:spMkLst>
            <pc:docMk/>
            <pc:sldMk cId="1119854373" sldId="328"/>
            <ac:spMk id="2" creationId="{2C9101D3-ACCA-45B4-8E6F-6AEA5AFD3F5E}"/>
          </ac:spMkLst>
        </pc:spChg>
      </pc:sldChg>
      <pc:sldChg chg="modSp new del mod">
        <pc:chgData name="Christine Griffin" userId="d0d4cc615b3f80b2" providerId="LiveId" clId="{49C12801-65F1-4955-85D8-D23DBA5927CE}" dt="2022-03-01T23:09:00.023" v="883" actId="47"/>
        <pc:sldMkLst>
          <pc:docMk/>
          <pc:sldMk cId="159075682" sldId="329"/>
        </pc:sldMkLst>
        <pc:spChg chg="mod">
          <ac:chgData name="Christine Griffin" userId="d0d4cc615b3f80b2" providerId="LiveId" clId="{49C12801-65F1-4955-85D8-D23DBA5927CE}" dt="2022-03-01T22:57:45.256" v="778" actId="207"/>
          <ac:spMkLst>
            <pc:docMk/>
            <pc:sldMk cId="159075682" sldId="329"/>
            <ac:spMk id="2" creationId="{84A0DE22-B5D5-4573-8CA9-3AB30E2F339B}"/>
          </ac:spMkLst>
        </pc:spChg>
      </pc:sldChg>
      <pc:sldChg chg="addSp delSp modSp new mod setBg modNotesTx">
        <pc:chgData name="Christine Griffin" userId="d0d4cc615b3f80b2" providerId="LiveId" clId="{49C12801-65F1-4955-85D8-D23DBA5927CE}" dt="2022-03-08T22:57:21.979" v="2553" actId="20577"/>
        <pc:sldMkLst>
          <pc:docMk/>
          <pc:sldMk cId="2115459972" sldId="330"/>
        </pc:sldMkLst>
        <pc:spChg chg="mod">
          <ac:chgData name="Christine Griffin" userId="d0d4cc615b3f80b2" providerId="LiveId" clId="{49C12801-65F1-4955-85D8-D23DBA5927CE}" dt="2022-03-02T00:40:42.126" v="1175" actId="20577"/>
          <ac:spMkLst>
            <pc:docMk/>
            <pc:sldMk cId="2115459972" sldId="330"/>
            <ac:spMk id="2" creationId="{CB656C35-A1F5-44A3-B8F7-13AD4967CC05}"/>
          </ac:spMkLst>
        </pc:spChg>
        <pc:spChg chg="del">
          <ac:chgData name="Christine Griffin" userId="d0d4cc615b3f80b2" providerId="LiveId" clId="{49C12801-65F1-4955-85D8-D23DBA5927CE}" dt="2022-03-01T23:02:49.182" v="780" actId="478"/>
          <ac:spMkLst>
            <pc:docMk/>
            <pc:sldMk cId="2115459972" sldId="330"/>
            <ac:spMk id="3" creationId="{DCDA528F-361A-4386-9237-DE7DF0AEFADF}"/>
          </ac:spMkLst>
        </pc:spChg>
        <pc:spChg chg="add">
          <ac:chgData name="Christine Griffin" userId="d0d4cc615b3f80b2" providerId="LiveId" clId="{49C12801-65F1-4955-85D8-D23DBA5927CE}" dt="2022-03-01T23:03:01.636" v="782" actId="26606"/>
          <ac:spMkLst>
            <pc:docMk/>
            <pc:sldMk cId="2115459972" sldId="330"/>
            <ac:spMk id="7" creationId="{8C790BE2-4E4F-4AAF-81A2-4A6F4885EBE6}"/>
          </ac:spMkLst>
        </pc:spChg>
        <pc:spChg chg="add">
          <ac:chgData name="Christine Griffin" userId="d0d4cc615b3f80b2" providerId="LiveId" clId="{49C12801-65F1-4955-85D8-D23DBA5927CE}" dt="2022-03-01T23:03:01.636" v="782" actId="26606"/>
          <ac:spMkLst>
            <pc:docMk/>
            <pc:sldMk cId="2115459972" sldId="330"/>
            <ac:spMk id="9" creationId="{D28B54C3-B57B-472A-B96E-1FCB67093DC2}"/>
          </ac:spMkLst>
        </pc:spChg>
        <pc:spChg chg="add">
          <ac:chgData name="Christine Griffin" userId="d0d4cc615b3f80b2" providerId="LiveId" clId="{49C12801-65F1-4955-85D8-D23DBA5927CE}" dt="2022-03-01T23:03:01.636" v="782" actId="26606"/>
          <ac:spMkLst>
            <pc:docMk/>
            <pc:sldMk cId="2115459972" sldId="330"/>
            <ac:spMk id="11" creationId="{7DB3C429-F8DA-49B9-AF84-21996FCF78B5}"/>
          </ac:spMkLst>
        </pc:spChg>
        <pc:spChg chg="add">
          <ac:chgData name="Christine Griffin" userId="d0d4cc615b3f80b2" providerId="LiveId" clId="{49C12801-65F1-4955-85D8-D23DBA5927CE}" dt="2022-03-01T23:03:01.636" v="782" actId="26606"/>
          <ac:spMkLst>
            <pc:docMk/>
            <pc:sldMk cId="2115459972" sldId="330"/>
            <ac:spMk id="13" creationId="{E12088DD-B1AD-40E0-8B86-1D87A2CCD9BE}"/>
          </ac:spMkLst>
        </pc:spChg>
        <pc:spChg chg="add">
          <ac:chgData name="Christine Griffin" userId="d0d4cc615b3f80b2" providerId="LiveId" clId="{49C12801-65F1-4955-85D8-D23DBA5927CE}" dt="2022-03-01T23:03:01.636" v="782" actId="26606"/>
          <ac:spMkLst>
            <pc:docMk/>
            <pc:sldMk cId="2115459972" sldId="330"/>
            <ac:spMk id="15" creationId="{C4C9F2B0-1044-46EB-8AEB-C3BFFDE6C2CC}"/>
          </ac:spMkLst>
        </pc:spChg>
        <pc:spChg chg="add">
          <ac:chgData name="Christine Griffin" userId="d0d4cc615b3f80b2" providerId="LiveId" clId="{49C12801-65F1-4955-85D8-D23DBA5927CE}" dt="2022-03-01T23:03:01.636" v="782" actId="26606"/>
          <ac:spMkLst>
            <pc:docMk/>
            <pc:sldMk cId="2115459972" sldId="330"/>
            <ac:spMk id="17" creationId="{0C395952-4E26-45A2-8756-2ADFD6E53C6E}"/>
          </ac:spMkLst>
        </pc:spChg>
        <pc:spChg chg="add">
          <ac:chgData name="Christine Griffin" userId="d0d4cc615b3f80b2" providerId="LiveId" clId="{49C12801-65F1-4955-85D8-D23DBA5927CE}" dt="2022-03-01T23:03:01.636" v="782" actId="26606"/>
          <ac:spMkLst>
            <pc:docMk/>
            <pc:sldMk cId="2115459972" sldId="330"/>
            <ac:spMk id="19" creationId="{4734BADF-9461-4621-B112-2D7BABEA7DD0}"/>
          </ac:spMkLst>
        </pc:spChg>
      </pc:sldChg>
      <pc:sldChg chg="addSp delSp modSp new mod setBg modClrScheme chgLayout modNotesTx">
        <pc:chgData name="Christine Griffin" userId="d0d4cc615b3f80b2" providerId="LiveId" clId="{49C12801-65F1-4955-85D8-D23DBA5927CE}" dt="2022-03-08T22:56:57.758" v="2538" actId="20577"/>
        <pc:sldMkLst>
          <pc:docMk/>
          <pc:sldMk cId="1481128229" sldId="331"/>
        </pc:sldMkLst>
        <pc:spChg chg="del mod ord">
          <ac:chgData name="Christine Griffin" userId="d0d4cc615b3f80b2" providerId="LiveId" clId="{49C12801-65F1-4955-85D8-D23DBA5927CE}" dt="2022-03-01T23:11:05.921" v="892" actId="700"/>
          <ac:spMkLst>
            <pc:docMk/>
            <pc:sldMk cId="1481128229" sldId="331"/>
            <ac:spMk id="2" creationId="{FD787C22-EF95-4CB5-91F8-AE6CE4CAE4E2}"/>
          </ac:spMkLst>
        </pc:spChg>
        <pc:spChg chg="del mod ord">
          <ac:chgData name="Christine Griffin" userId="d0d4cc615b3f80b2" providerId="LiveId" clId="{49C12801-65F1-4955-85D8-D23DBA5927CE}" dt="2022-03-01T23:11:05.921" v="892" actId="700"/>
          <ac:spMkLst>
            <pc:docMk/>
            <pc:sldMk cId="1481128229" sldId="331"/>
            <ac:spMk id="3" creationId="{262874CF-9AC6-463A-9F19-2D477326B470}"/>
          </ac:spMkLst>
        </pc:spChg>
        <pc:spChg chg="add mod ord">
          <ac:chgData name="Christine Griffin" userId="d0d4cc615b3f80b2" providerId="LiveId" clId="{49C12801-65F1-4955-85D8-D23DBA5927CE}" dt="2022-03-02T00:39:20.957" v="1153" actId="1076"/>
          <ac:spMkLst>
            <pc:docMk/>
            <pc:sldMk cId="1481128229" sldId="331"/>
            <ac:spMk id="4" creationId="{58553B7A-F80A-483E-A796-3A0AF180F54A}"/>
          </ac:spMkLst>
        </pc:spChg>
        <pc:spChg chg="add mod ord">
          <ac:chgData name="Christine Griffin" userId="d0d4cc615b3f80b2" providerId="LiveId" clId="{49C12801-65F1-4955-85D8-D23DBA5927CE}" dt="2022-03-02T00:39:24.872" v="1154" actId="1076"/>
          <ac:spMkLst>
            <pc:docMk/>
            <pc:sldMk cId="1481128229" sldId="331"/>
            <ac:spMk id="5" creationId="{501CBFCC-92E5-442B-A85A-769FA94F3203}"/>
          </ac:spMkLst>
        </pc:spChg>
        <pc:spChg chg="add del">
          <ac:chgData name="Christine Griffin" userId="d0d4cc615b3f80b2" providerId="LiveId" clId="{49C12801-65F1-4955-85D8-D23DBA5927CE}" dt="2022-03-02T00:36:54.865" v="1141" actId="26606"/>
          <ac:spMkLst>
            <pc:docMk/>
            <pc:sldMk cId="1481128229" sldId="331"/>
            <ac:spMk id="10" creationId="{0E30439A-8A5B-46EC-8283-9B6B031D40D0}"/>
          </ac:spMkLst>
        </pc:spChg>
        <pc:spChg chg="add del">
          <ac:chgData name="Christine Griffin" userId="d0d4cc615b3f80b2" providerId="LiveId" clId="{49C12801-65F1-4955-85D8-D23DBA5927CE}" dt="2022-03-02T00:36:54.865" v="1141" actId="26606"/>
          <ac:spMkLst>
            <pc:docMk/>
            <pc:sldMk cId="1481128229" sldId="331"/>
            <ac:spMk id="12" creationId="{5CEAD642-85CF-4750-8432-7C80C901F001}"/>
          </ac:spMkLst>
        </pc:spChg>
        <pc:spChg chg="add mod ord">
          <ac:chgData name="Christine Griffin" userId="d0d4cc615b3f80b2" providerId="LiveId" clId="{49C12801-65F1-4955-85D8-D23DBA5927CE}" dt="2022-03-02T00:43:53.235" v="1180" actId="1076"/>
          <ac:spMkLst>
            <pc:docMk/>
            <pc:sldMk cId="1481128229" sldId="331"/>
            <ac:spMk id="13" creationId="{57C31BEC-7ED4-44D1-88E4-2678E48358E5}"/>
          </ac:spMkLst>
        </pc:spChg>
        <pc:spChg chg="add del">
          <ac:chgData name="Christine Griffin" userId="d0d4cc615b3f80b2" providerId="LiveId" clId="{49C12801-65F1-4955-85D8-D23DBA5927CE}" dt="2022-03-02T00:36:54.865" v="1141" actId="26606"/>
          <ac:spMkLst>
            <pc:docMk/>
            <pc:sldMk cId="1481128229" sldId="331"/>
            <ac:spMk id="14" creationId="{FA33EEAE-15D5-4119-8C1E-89D943F911EF}"/>
          </ac:spMkLst>
        </pc:spChg>
        <pc:spChg chg="add del">
          <ac:chgData name="Christine Griffin" userId="d0d4cc615b3f80b2" providerId="LiveId" clId="{49C12801-65F1-4955-85D8-D23DBA5927CE}" dt="2022-03-02T00:36:54.865" v="1141" actId="26606"/>
          <ac:spMkLst>
            <pc:docMk/>
            <pc:sldMk cId="1481128229" sldId="331"/>
            <ac:spMk id="16" creationId="{730D8B3B-9B80-4025-B934-26DC7D7CD231}"/>
          </ac:spMkLst>
        </pc:spChg>
        <pc:spChg chg="add del">
          <ac:chgData name="Christine Griffin" userId="d0d4cc615b3f80b2" providerId="LiveId" clId="{49C12801-65F1-4955-85D8-D23DBA5927CE}" dt="2022-03-02T00:36:54.865" v="1141" actId="26606"/>
          <ac:spMkLst>
            <pc:docMk/>
            <pc:sldMk cId="1481128229" sldId="331"/>
            <ac:spMk id="18" creationId="{B5A1B09C-1565-46F8-B70F-621C5EB48A09}"/>
          </ac:spMkLst>
        </pc:spChg>
        <pc:spChg chg="add del">
          <ac:chgData name="Christine Griffin" userId="d0d4cc615b3f80b2" providerId="LiveId" clId="{49C12801-65F1-4955-85D8-D23DBA5927CE}" dt="2022-03-02T00:36:54.865" v="1141" actId="26606"/>
          <ac:spMkLst>
            <pc:docMk/>
            <pc:sldMk cId="1481128229" sldId="331"/>
            <ac:spMk id="20" creationId="{8C516CC8-80AC-446C-A56E-9F54B7210402}"/>
          </ac:spMkLst>
        </pc:spChg>
        <pc:spChg chg="add del">
          <ac:chgData name="Christine Griffin" userId="d0d4cc615b3f80b2" providerId="LiveId" clId="{49C12801-65F1-4955-85D8-D23DBA5927CE}" dt="2022-03-02T00:36:54.865" v="1141" actId="26606"/>
          <ac:spMkLst>
            <pc:docMk/>
            <pc:sldMk cId="1481128229" sldId="331"/>
            <ac:spMk id="22" creationId="{53947E58-F088-49F1-A3D1-DEA690192E84}"/>
          </ac:spMkLst>
        </pc:spChg>
        <pc:spChg chg="add">
          <ac:chgData name="Christine Griffin" userId="d0d4cc615b3f80b2" providerId="LiveId" clId="{49C12801-65F1-4955-85D8-D23DBA5927CE}" dt="2022-03-02T00:36:54.865" v="1141" actId="26606"/>
          <ac:spMkLst>
            <pc:docMk/>
            <pc:sldMk cId="1481128229" sldId="331"/>
            <ac:spMk id="27" creationId="{8D0D6D3E-D7F9-4591-9CA9-DDF4DB1F73DA}"/>
          </ac:spMkLst>
        </pc:spChg>
        <pc:spChg chg="add">
          <ac:chgData name="Christine Griffin" userId="d0d4cc615b3f80b2" providerId="LiveId" clId="{49C12801-65F1-4955-85D8-D23DBA5927CE}" dt="2022-03-02T00:36:54.865" v="1141" actId="26606"/>
          <ac:spMkLst>
            <pc:docMk/>
            <pc:sldMk cId="1481128229" sldId="331"/>
            <ac:spMk id="29" creationId="{C4C9F2B0-1044-46EB-8AEB-C3BFFDE6C2CC}"/>
          </ac:spMkLst>
        </pc:spChg>
        <pc:spChg chg="add">
          <ac:chgData name="Christine Griffin" userId="d0d4cc615b3f80b2" providerId="LiveId" clId="{49C12801-65F1-4955-85D8-D23DBA5927CE}" dt="2022-03-02T00:36:54.865" v="1141" actId="26606"/>
          <ac:spMkLst>
            <pc:docMk/>
            <pc:sldMk cId="1481128229" sldId="331"/>
            <ac:spMk id="31" creationId="{D28B54C3-B57B-472A-B96E-1FCB67093DC2}"/>
          </ac:spMkLst>
        </pc:spChg>
        <pc:spChg chg="add">
          <ac:chgData name="Christine Griffin" userId="d0d4cc615b3f80b2" providerId="LiveId" clId="{49C12801-65F1-4955-85D8-D23DBA5927CE}" dt="2022-03-02T00:36:54.865" v="1141" actId="26606"/>
          <ac:spMkLst>
            <pc:docMk/>
            <pc:sldMk cId="1481128229" sldId="331"/>
            <ac:spMk id="33" creationId="{7DB3C429-F8DA-49B9-AF84-21996FCF78B5}"/>
          </ac:spMkLst>
        </pc:spChg>
        <pc:picChg chg="add mod">
          <ac:chgData name="Christine Griffin" userId="d0d4cc615b3f80b2" providerId="LiveId" clId="{49C12801-65F1-4955-85D8-D23DBA5927CE}" dt="2022-03-02T00:43:43.746" v="1179"/>
          <ac:picMkLst>
            <pc:docMk/>
            <pc:sldMk cId="1481128229" sldId="331"/>
            <ac:picMk id="7" creationId="{381BA658-62B4-4EC2-8B9B-A7649D624709}"/>
          </ac:picMkLst>
        </pc:picChg>
      </pc:sldChg>
      <pc:sldChg chg="modSp new del mod">
        <pc:chgData name="Christine Griffin" userId="d0d4cc615b3f80b2" providerId="LiveId" clId="{49C12801-65F1-4955-85D8-D23DBA5927CE}" dt="2022-03-02T00:35:10.254" v="1139" actId="47"/>
        <pc:sldMkLst>
          <pc:docMk/>
          <pc:sldMk cId="3630932788" sldId="332"/>
        </pc:sldMkLst>
        <pc:spChg chg="mod">
          <ac:chgData name="Christine Griffin" userId="d0d4cc615b3f80b2" providerId="LiveId" clId="{49C12801-65F1-4955-85D8-D23DBA5927CE}" dt="2022-03-01T23:13:41.084" v="919" actId="207"/>
          <ac:spMkLst>
            <pc:docMk/>
            <pc:sldMk cId="3630932788" sldId="332"/>
            <ac:spMk id="2" creationId="{E9D82A3B-F6AE-4A6B-931C-669C32BAD5AF}"/>
          </ac:spMkLst>
        </pc:spChg>
      </pc:sldChg>
    </pc:docChg>
  </pc:docChgLst>
  <pc:docChgLst>
    <pc:chgData name="Christine Griffin" userId="d0d4cc615b3f80b2" providerId="LiveId" clId="{EC543FCA-7981-4D99-8D03-8381085580FE}"/>
    <pc:docChg chg="custSel modSld sldOrd">
      <pc:chgData name="Christine Griffin" userId="d0d4cc615b3f80b2" providerId="LiveId" clId="{EC543FCA-7981-4D99-8D03-8381085580FE}" dt="2022-03-14T16:22:01.318" v="2537" actId="20577"/>
      <pc:docMkLst>
        <pc:docMk/>
      </pc:docMkLst>
      <pc:sldChg chg="modNotesTx">
        <pc:chgData name="Christine Griffin" userId="d0d4cc615b3f80b2" providerId="LiveId" clId="{EC543FCA-7981-4D99-8D03-8381085580FE}" dt="2022-03-14T16:10:42.548" v="1937" actId="33524"/>
        <pc:sldMkLst>
          <pc:docMk/>
          <pc:sldMk cId="3128909745" sldId="257"/>
        </pc:sldMkLst>
      </pc:sldChg>
      <pc:sldChg chg="modNotesTx">
        <pc:chgData name="Christine Griffin" userId="d0d4cc615b3f80b2" providerId="LiveId" clId="{EC543FCA-7981-4D99-8D03-8381085580FE}" dt="2022-03-11T22:37:53.340" v="1536" actId="20577"/>
        <pc:sldMkLst>
          <pc:docMk/>
          <pc:sldMk cId="4261034632" sldId="259"/>
        </pc:sldMkLst>
      </pc:sldChg>
      <pc:sldChg chg="modSp mod ord modNotesTx">
        <pc:chgData name="Christine Griffin" userId="d0d4cc615b3f80b2" providerId="LiveId" clId="{EC543FCA-7981-4D99-8D03-8381085580FE}" dt="2022-03-14T16:14:01.084" v="2117" actId="20577"/>
        <pc:sldMkLst>
          <pc:docMk/>
          <pc:sldMk cId="362130703" sldId="284"/>
        </pc:sldMkLst>
        <pc:picChg chg="mod">
          <ac:chgData name="Christine Griffin" userId="d0d4cc615b3f80b2" providerId="LiveId" clId="{EC543FCA-7981-4D99-8D03-8381085580FE}" dt="2022-03-11T22:26:23.107" v="1415" actId="14100"/>
          <ac:picMkLst>
            <pc:docMk/>
            <pc:sldMk cId="362130703" sldId="284"/>
            <ac:picMk id="4" creationId="{36395B7D-4C35-4378-949A-7D58D82239AF}"/>
          </ac:picMkLst>
        </pc:picChg>
        <pc:picChg chg="mod">
          <ac:chgData name="Christine Griffin" userId="d0d4cc615b3f80b2" providerId="LiveId" clId="{EC543FCA-7981-4D99-8D03-8381085580FE}" dt="2022-03-11T22:26:15.768" v="1414" actId="14100"/>
          <ac:picMkLst>
            <pc:docMk/>
            <pc:sldMk cId="362130703" sldId="284"/>
            <ac:picMk id="5" creationId="{A95115FB-D3A9-4E7B-858F-3F6FD3522B2F}"/>
          </ac:picMkLst>
        </pc:picChg>
        <pc:picChg chg="mod">
          <ac:chgData name="Christine Griffin" userId="d0d4cc615b3f80b2" providerId="LiveId" clId="{EC543FCA-7981-4D99-8D03-8381085580FE}" dt="2022-03-11T22:22:34.222" v="1412" actId="14100"/>
          <ac:picMkLst>
            <pc:docMk/>
            <pc:sldMk cId="362130703" sldId="284"/>
            <ac:picMk id="7" creationId="{85785056-0AC2-4672-AA5D-B0C9060DE11E}"/>
          </ac:picMkLst>
        </pc:picChg>
        <pc:picChg chg="mod">
          <ac:chgData name="Christine Griffin" userId="d0d4cc615b3f80b2" providerId="LiveId" clId="{EC543FCA-7981-4D99-8D03-8381085580FE}" dt="2022-03-11T22:22:37.828" v="1413" actId="14100"/>
          <ac:picMkLst>
            <pc:docMk/>
            <pc:sldMk cId="362130703" sldId="284"/>
            <ac:picMk id="9" creationId="{AB60D5C8-9AC8-4A90-B7E7-7BD234C09EB5}"/>
          </ac:picMkLst>
        </pc:picChg>
      </pc:sldChg>
      <pc:sldChg chg="modNotesTx">
        <pc:chgData name="Christine Griffin" userId="d0d4cc615b3f80b2" providerId="LiveId" clId="{EC543FCA-7981-4D99-8D03-8381085580FE}" dt="2022-03-11T22:38:07.583" v="1542" actId="20577"/>
        <pc:sldMkLst>
          <pc:docMk/>
          <pc:sldMk cId="2322207995" sldId="308"/>
        </pc:sldMkLst>
      </pc:sldChg>
      <pc:sldChg chg="modNotesTx">
        <pc:chgData name="Christine Griffin" userId="d0d4cc615b3f80b2" providerId="LiveId" clId="{EC543FCA-7981-4D99-8D03-8381085580FE}" dt="2022-03-11T22:38:20.048" v="1548" actId="20577"/>
        <pc:sldMkLst>
          <pc:docMk/>
          <pc:sldMk cId="3759286182" sldId="309"/>
        </pc:sldMkLst>
      </pc:sldChg>
      <pc:sldChg chg="modNotesTx">
        <pc:chgData name="Christine Griffin" userId="d0d4cc615b3f80b2" providerId="LiveId" clId="{EC543FCA-7981-4D99-8D03-8381085580FE}" dt="2022-03-14T16:06:22.518" v="1929"/>
        <pc:sldMkLst>
          <pc:docMk/>
          <pc:sldMk cId="340043265" sldId="310"/>
        </pc:sldMkLst>
      </pc:sldChg>
      <pc:sldChg chg="modNotesTx">
        <pc:chgData name="Christine Griffin" userId="d0d4cc615b3f80b2" providerId="LiveId" clId="{EC543FCA-7981-4D99-8D03-8381085580FE}" dt="2022-03-14T16:06:56.494" v="1932" actId="20577"/>
        <pc:sldMkLst>
          <pc:docMk/>
          <pc:sldMk cId="4082051810" sldId="311"/>
        </pc:sldMkLst>
      </pc:sldChg>
      <pc:sldChg chg="modNotesTx">
        <pc:chgData name="Christine Griffin" userId="d0d4cc615b3f80b2" providerId="LiveId" clId="{EC543FCA-7981-4D99-8D03-8381085580FE}" dt="2022-03-14T16:22:01.318" v="2537" actId="20577"/>
        <pc:sldMkLst>
          <pc:docMk/>
          <pc:sldMk cId="2461024864" sldId="315"/>
        </pc:sldMkLst>
      </pc:sldChg>
      <pc:sldChg chg="modNotesTx">
        <pc:chgData name="Christine Griffin" userId="d0d4cc615b3f80b2" providerId="LiveId" clId="{EC543FCA-7981-4D99-8D03-8381085580FE}" dt="2022-03-14T16:07:55.270" v="1934"/>
        <pc:sldMkLst>
          <pc:docMk/>
          <pc:sldMk cId="44099420" sldId="317"/>
        </pc:sldMkLst>
      </pc:sldChg>
      <pc:sldChg chg="modNotesTx">
        <pc:chgData name="Christine Griffin" userId="d0d4cc615b3f80b2" providerId="LiveId" clId="{EC543FCA-7981-4D99-8D03-8381085580FE}" dt="2022-03-14T16:08:14.692" v="1935"/>
        <pc:sldMkLst>
          <pc:docMk/>
          <pc:sldMk cId="1641364439" sldId="318"/>
        </pc:sldMkLst>
      </pc:sldChg>
      <pc:sldChg chg="modNotesTx">
        <pc:chgData name="Christine Griffin" userId="d0d4cc615b3f80b2" providerId="LiveId" clId="{EC543FCA-7981-4D99-8D03-8381085580FE}" dt="2022-03-11T22:39:38.756" v="1580" actId="20577"/>
        <pc:sldMkLst>
          <pc:docMk/>
          <pc:sldMk cId="2288205453" sldId="323"/>
        </pc:sldMkLst>
      </pc:sldChg>
      <pc:sldChg chg="modNotesTx">
        <pc:chgData name="Christine Griffin" userId="d0d4cc615b3f80b2" providerId="LiveId" clId="{EC543FCA-7981-4D99-8D03-8381085580FE}" dt="2022-03-11T22:37:58.360" v="1538" actId="20577"/>
        <pc:sldMkLst>
          <pc:docMk/>
          <pc:sldMk cId="1447688424" sldId="324"/>
        </pc:sldMkLst>
      </pc:sldChg>
      <pc:sldChg chg="modNotesTx">
        <pc:chgData name="Christine Griffin" userId="d0d4cc615b3f80b2" providerId="LiveId" clId="{EC543FCA-7981-4D99-8D03-8381085580FE}" dt="2022-03-14T16:05:32.007" v="1927" actId="313"/>
        <pc:sldMkLst>
          <pc:docMk/>
          <pc:sldMk cId="3728623449" sldId="325"/>
        </pc:sldMkLst>
      </pc:sldChg>
      <pc:sldChg chg="modNotesTx">
        <pc:chgData name="Christine Griffin" userId="d0d4cc615b3f80b2" providerId="LiveId" clId="{EC543FCA-7981-4D99-8D03-8381085580FE}" dt="2022-03-11T22:52:20.558" v="1710" actId="33524"/>
        <pc:sldMkLst>
          <pc:docMk/>
          <pc:sldMk cId="3776023096" sldId="326"/>
        </pc:sldMkLst>
      </pc:sldChg>
      <pc:sldChg chg="ord modNotesTx">
        <pc:chgData name="Christine Griffin" userId="d0d4cc615b3f80b2" providerId="LiveId" clId="{EC543FCA-7981-4D99-8D03-8381085580FE}" dt="2022-03-14T16:03:53.883" v="1799" actId="20577"/>
        <pc:sldMkLst>
          <pc:docMk/>
          <pc:sldMk cId="3788894839" sldId="327"/>
        </pc:sldMkLst>
      </pc:sldChg>
      <pc:sldChg chg="modNotesTx">
        <pc:chgData name="Christine Griffin" userId="d0d4cc615b3f80b2" providerId="LiveId" clId="{EC543FCA-7981-4D99-8D03-8381085580FE}" dt="2022-03-11T22:39:18.932" v="1570" actId="20577"/>
        <pc:sldMkLst>
          <pc:docMk/>
          <pc:sldMk cId="1119854373" sldId="328"/>
        </pc:sldMkLst>
      </pc:sldChg>
      <pc:sldChg chg="modNotesTx">
        <pc:chgData name="Christine Griffin" userId="d0d4cc615b3f80b2" providerId="LiveId" clId="{EC543FCA-7981-4D99-8D03-8381085580FE}" dt="2022-03-14T16:18:59.344" v="2219" actId="33524"/>
        <pc:sldMkLst>
          <pc:docMk/>
          <pc:sldMk cId="2115459972" sldId="330"/>
        </pc:sldMkLst>
      </pc:sldChg>
      <pc:sldChg chg="modSp mod modNotesTx">
        <pc:chgData name="Christine Griffin" userId="d0d4cc615b3f80b2" providerId="LiveId" clId="{EC543FCA-7981-4D99-8D03-8381085580FE}" dt="2022-03-14T16:18:16.091" v="2218" actId="20577"/>
        <pc:sldMkLst>
          <pc:docMk/>
          <pc:sldMk cId="1481128229" sldId="331"/>
        </pc:sldMkLst>
        <pc:spChg chg="mod">
          <ac:chgData name="Christine Griffin" userId="d0d4cc615b3f80b2" providerId="LiveId" clId="{EC543FCA-7981-4D99-8D03-8381085580FE}" dt="2022-03-14T16:15:48.567" v="2118" actId="113"/>
          <ac:spMkLst>
            <pc:docMk/>
            <pc:sldMk cId="1481128229" sldId="331"/>
            <ac:spMk id="4" creationId="{58553B7A-F80A-483E-A796-3A0AF180F5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6B93377-4C07-452B-8EC0-3F81F9E8206B}" type="datetimeFigureOut">
              <a:rPr lang="en-US" smtClean="0"/>
              <a:t>3/11/2022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7F7658-D69A-4121-8711-D9F54E8EFDD2}" type="slidenum">
              <a:rPr lang="en-US" smtClean="0"/>
              <a:t>‹#›</a:t>
            </a:fld>
            <a:endParaRPr lang="en-US"/>
          </a:p>
        </p:txBody>
      </p:sp>
    </p:spTree>
    <p:extLst>
      <p:ext uri="{BB962C8B-B14F-4D97-AF65-F5344CB8AC3E}">
        <p14:creationId xmlns:p14="http://schemas.microsoft.com/office/powerpoint/2010/main" val="60903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 &amp; Christine</a:t>
            </a:r>
          </a:p>
          <a:p>
            <a:r>
              <a:rPr lang="en-US" dirty="0"/>
              <a:t>12:15 -12:16</a:t>
            </a:r>
          </a:p>
          <a:p>
            <a:endParaRPr lang="en-US" dirty="0"/>
          </a:p>
          <a:p>
            <a:r>
              <a:rPr lang="en-US" dirty="0"/>
              <a:t>Hello and Welcome to our presentation: </a:t>
            </a:r>
            <a:r>
              <a:rPr lang="en-US" sz="1200" b="1" dirty="0">
                <a:solidFill>
                  <a:schemeClr val="accent5">
                    <a:lumMod val="50000"/>
                  </a:schemeClr>
                </a:solidFill>
                <a:latin typeface="Century Gothic" panose="020B0502020202020204" pitchFamily="34" charset="0"/>
              </a:rPr>
              <a:t>Engaging Families using a Best Practice Resource Tool to Provide Parent to Parent Support</a:t>
            </a:r>
            <a:endParaRPr lang="en-US" dirty="0"/>
          </a:p>
          <a:p>
            <a:endParaRPr lang="en-US" dirty="0"/>
          </a:p>
          <a:p>
            <a:r>
              <a:rPr lang="en-US" dirty="0"/>
              <a:t>I am Christine Griffin; I am a parent of two adult children who are deaf and hard of hearing. This is what brought me to this arena of parent support within the DHH community. Since stepping up to provide support to families in 2006 for another Family Based Org, Parent to Parent, I began our GBYS program in WA in 2010 and have a M.Ed. is Adult Education focusing on parents as adult learners.</a:t>
            </a:r>
          </a:p>
          <a:p>
            <a:endParaRPr lang="en-US" dirty="0"/>
          </a:p>
          <a:p>
            <a:r>
              <a:rPr lang="en-US" dirty="0"/>
              <a:t>I am joined here today by Beth Jones,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I’m Beth Jones, Executive Director of NVHV. I have 3 kids, two of who are DHH. I was introduced to H&amp;V soon after my son was identified and have been involved in our chapter ever since. Prior to kids I was a teacher and have a M.ED in Special Education </a:t>
            </a:r>
          </a:p>
          <a:p>
            <a:endParaRPr lang="en-US" dirty="0"/>
          </a:p>
        </p:txBody>
      </p:sp>
      <p:sp>
        <p:nvSpPr>
          <p:cNvPr id="4" name="Slide Number Placeholder 3"/>
          <p:cNvSpPr>
            <a:spLocks noGrp="1"/>
          </p:cNvSpPr>
          <p:nvPr>
            <p:ph type="sldNum" sz="quarter" idx="5"/>
          </p:nvPr>
        </p:nvSpPr>
        <p:spPr/>
        <p:txBody>
          <a:bodyPr/>
          <a:lstStyle/>
          <a:p>
            <a:fld id="{1F7F7658-D69A-4121-8711-D9F54E8EFDD2}" type="slidenum">
              <a:rPr lang="en-US" smtClean="0"/>
              <a:t>1</a:t>
            </a:fld>
            <a:endParaRPr lang="en-US"/>
          </a:p>
        </p:txBody>
      </p:sp>
    </p:spTree>
    <p:extLst>
      <p:ext uri="{BB962C8B-B14F-4D97-AF65-F5344CB8AC3E}">
        <p14:creationId xmlns:p14="http://schemas.microsoft.com/office/powerpoint/2010/main" val="2298887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a:p>
            <a:endParaRPr lang="en-US" dirty="0"/>
          </a:p>
          <a:p>
            <a:r>
              <a:rPr lang="en-US" dirty="0"/>
              <a:t>12:25</a:t>
            </a:r>
          </a:p>
          <a:p>
            <a:endParaRPr lang="en-US" dirty="0"/>
          </a:p>
          <a:p>
            <a:r>
              <a:rPr lang="en-US" dirty="0"/>
              <a:t>Now we’ll discuss the constructs and give some real-life examples.</a:t>
            </a:r>
          </a:p>
        </p:txBody>
      </p:sp>
      <p:sp>
        <p:nvSpPr>
          <p:cNvPr id="4" name="Slide Number Placeholder 3"/>
          <p:cNvSpPr>
            <a:spLocks noGrp="1"/>
          </p:cNvSpPr>
          <p:nvPr>
            <p:ph type="sldNum" sz="quarter" idx="5"/>
          </p:nvPr>
        </p:nvSpPr>
        <p:spPr/>
        <p:txBody>
          <a:bodyPr/>
          <a:lstStyle/>
          <a:p>
            <a:fld id="{1F7F7658-D69A-4121-8711-D9F54E8EFDD2}" type="slidenum">
              <a:rPr lang="en-US" smtClean="0"/>
              <a:t>10</a:t>
            </a:fld>
            <a:endParaRPr lang="en-US"/>
          </a:p>
        </p:txBody>
      </p:sp>
    </p:spTree>
    <p:extLst>
      <p:ext uri="{BB962C8B-B14F-4D97-AF65-F5344CB8AC3E}">
        <p14:creationId xmlns:p14="http://schemas.microsoft.com/office/powerpoint/2010/main" val="1710761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200" dirty="0"/>
              <a:t>Christine</a:t>
            </a:r>
          </a:p>
          <a:p>
            <a:pPr defTabSz="942289">
              <a:defRPr/>
            </a:pPr>
            <a:r>
              <a:rPr lang="en-US" sz="1200" dirty="0"/>
              <a:t>12:25-12:27</a:t>
            </a:r>
          </a:p>
          <a:p>
            <a:pPr defTabSz="942289">
              <a:defRPr/>
            </a:pPr>
            <a:r>
              <a:rPr lang="en-US" sz="1200" dirty="0"/>
              <a:t>2 min</a:t>
            </a:r>
          </a:p>
          <a:p>
            <a:pPr defTabSz="942289">
              <a:defRPr/>
            </a:pPr>
            <a:endParaRPr lang="en-US" sz="1200" dirty="0"/>
          </a:p>
          <a:p>
            <a:pPr defTabSz="942289">
              <a:defRPr/>
            </a:pPr>
            <a:r>
              <a:rPr lang="en-US" sz="1200" b="0" dirty="0"/>
              <a:t>The first Construct is, </a:t>
            </a:r>
            <a:r>
              <a:rPr lang="en-US" sz="1200" b="1" dirty="0"/>
              <a:t>Well-Being</a:t>
            </a:r>
            <a:r>
              <a:rPr lang="en-US" sz="1200" b="0" dirty="0"/>
              <a:t>- for child and family member.</a:t>
            </a:r>
          </a:p>
          <a:p>
            <a:pPr defTabSz="942289">
              <a:defRPr/>
            </a:pPr>
            <a:endParaRPr lang="en-US" sz="1200" b="0" dirty="0"/>
          </a:p>
          <a:p>
            <a:pPr defTabSz="942289">
              <a:defRPr/>
            </a:pPr>
            <a:r>
              <a:rPr lang="en-US" sz="1200" b="0" dirty="0"/>
              <a:t>The elements of Well Being are</a:t>
            </a:r>
          </a:p>
          <a:p>
            <a:pPr marL="171450" indent="-171450" defTabSz="942289">
              <a:buFont typeface="Arial" panose="020B0604020202020204" pitchFamily="34" charset="0"/>
              <a:buChar char="•"/>
              <a:defRPr/>
            </a:pPr>
            <a:r>
              <a:rPr lang="en-US" sz="1200" b="0" dirty="0"/>
              <a:t>Self Determination:</a:t>
            </a:r>
            <a:r>
              <a:rPr lang="en-US" sz="1200" b="0" dirty="0">
                <a:solidFill>
                  <a:srgbClr val="FF0000"/>
                </a:solidFill>
                <a:cs typeface="Arial" panose="020B0604020202020204" pitchFamily="34" charset="0"/>
              </a:rPr>
              <a:t>.</a:t>
            </a:r>
          </a:p>
          <a:p>
            <a:pPr marL="171450" indent="-171450" defTabSz="942289">
              <a:buFont typeface="Arial" panose="020B0604020202020204" pitchFamily="34" charset="0"/>
              <a:buChar char="•"/>
              <a:defRPr/>
            </a:pPr>
            <a:r>
              <a:rPr lang="en-US" sz="1200" b="0" dirty="0"/>
              <a:t>Participation</a:t>
            </a:r>
            <a:endParaRPr lang="en-US" sz="1200" b="0" dirty="0">
              <a:solidFill>
                <a:srgbClr val="FF0000"/>
              </a:solidFill>
            </a:endParaRPr>
          </a:p>
          <a:p>
            <a:pPr marL="171450" indent="-171450" defTabSz="942289">
              <a:buFont typeface="Arial" panose="020B0604020202020204" pitchFamily="34" charset="0"/>
              <a:buChar char="•"/>
              <a:defRPr/>
            </a:pPr>
            <a:r>
              <a:rPr lang="en-US" sz="1200" b="0" dirty="0">
                <a:cs typeface="Arial" panose="020B0604020202020204" pitchFamily="34" charset="0"/>
              </a:rPr>
              <a:t>Goals</a:t>
            </a:r>
            <a:endParaRPr lang="en-US" sz="1200" b="0" dirty="0">
              <a:solidFill>
                <a:srgbClr val="FF0000"/>
              </a:solidFill>
              <a:cs typeface="Arial" panose="020B0604020202020204" pitchFamily="34" charset="0"/>
            </a:endParaRPr>
          </a:p>
          <a:p>
            <a:pPr marL="171450" indent="-171450" defTabSz="942289">
              <a:buFont typeface="Arial" panose="020B0604020202020204" pitchFamily="34" charset="0"/>
              <a:buChar char="•"/>
              <a:defRPr/>
            </a:pPr>
            <a:r>
              <a:rPr lang="en-US" sz="1200" b="0" dirty="0"/>
              <a:t>Relational</a:t>
            </a:r>
            <a:endParaRPr lang="en-US" sz="1200" b="0" dirty="0">
              <a:solidFill>
                <a:srgbClr val="FF0000"/>
              </a:solidFill>
            </a:endParaRPr>
          </a:p>
          <a:p>
            <a:pPr marL="171450" indent="-171450" defTabSz="942289">
              <a:buFont typeface="Arial" panose="020B0604020202020204" pitchFamily="34" charset="0"/>
              <a:buChar char="•"/>
              <a:defRPr/>
            </a:pPr>
            <a:r>
              <a:rPr lang="en-US" sz="1200" b="0" dirty="0"/>
              <a:t>Emotional</a:t>
            </a:r>
            <a:endParaRPr lang="en-US" sz="1200" b="0" dirty="0">
              <a:solidFill>
                <a:srgbClr val="FF0000"/>
              </a:solidFill>
            </a:endParaRPr>
          </a:p>
          <a:p>
            <a:pPr defTabSz="942289">
              <a:defRPr/>
            </a:pP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personal example of well-being is when I was called to support a family whose infant had just been identified hard of hearing. The family was a newly blended family with the infant being the connection of the two families. In conversation, the family had shared they had not told their other children, who were picking up on the stress of the parents. They didn’t when or how to share the news with the siblings. They were also fearful of something else happening, waiting for the other shoes to drop.  and wondered if they would be ready for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One goal many of us work on with new families is the ability to understand their child’s audiogram and then being able to explain it to other family members. Furthermore, we know that family and extended family are an integral part of support to a family.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Therefore, I looked to the construct of well-being to offer my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-First, I was able to share my own experience when I first learned my own kids were hard of hearing and what I was able to do.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Next, we were able to discuss ways the parents could inform their other children while giving them helpful tips to ensure connection and communication with their baby sister.  I related to this very well because when our kids were both identified, our extended family had no idea how to connect with our children.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p:txBody>
      </p:sp>
      <p:sp>
        <p:nvSpPr>
          <p:cNvPr id="4" name="Slide Number Placeholder 3"/>
          <p:cNvSpPr>
            <a:spLocks noGrp="1"/>
          </p:cNvSpPr>
          <p:nvPr>
            <p:ph type="sldNum" sz="quarter" idx="5"/>
          </p:nvPr>
        </p:nvSpPr>
        <p:spPr/>
        <p:txBody>
          <a:bodyPr/>
          <a:lstStyle/>
          <a:p>
            <a:fld id="{0257463F-9559-4945-9CD3-97905B7B6633}" type="slidenum">
              <a:rPr lang="en-US" smtClean="0"/>
              <a:t>11</a:t>
            </a:fld>
            <a:endParaRPr lang="en-US"/>
          </a:p>
        </p:txBody>
      </p:sp>
    </p:spTree>
    <p:extLst>
      <p:ext uri="{BB962C8B-B14F-4D97-AF65-F5344CB8AC3E}">
        <p14:creationId xmlns:p14="http://schemas.microsoft.com/office/powerpoint/2010/main" val="2205943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2100" dirty="0">
                <a:solidFill>
                  <a:schemeClr val="tx2">
                    <a:lumMod val="75000"/>
                    <a:lumOff val="25000"/>
                  </a:schemeClr>
                </a:solidFill>
              </a:rPr>
              <a:t>Beth</a:t>
            </a:r>
          </a:p>
          <a:p>
            <a:pPr defTabSz="942289">
              <a:defRPr/>
            </a:pPr>
            <a:r>
              <a:rPr lang="en-US" sz="2100" dirty="0">
                <a:solidFill>
                  <a:schemeClr val="tx2">
                    <a:lumMod val="75000"/>
                    <a:lumOff val="25000"/>
                  </a:schemeClr>
                </a:solidFill>
              </a:rPr>
              <a:t>12:27-12:29</a:t>
            </a:r>
          </a:p>
          <a:p>
            <a:pPr defTabSz="942289">
              <a:defRPr/>
            </a:pPr>
            <a:r>
              <a:rPr lang="en-US" sz="2100" dirty="0">
                <a:solidFill>
                  <a:schemeClr val="tx2">
                    <a:lumMod val="75000"/>
                    <a:lumOff val="25000"/>
                  </a:schemeClr>
                </a:solidFill>
              </a:rPr>
              <a:t>2 min</a:t>
            </a:r>
          </a:p>
          <a:p>
            <a:pPr defTabSz="942289">
              <a:defRPr/>
            </a:pPr>
            <a:endParaRPr lang="en-US" sz="2100" b="1" dirty="0">
              <a:solidFill>
                <a:schemeClr val="tx2">
                  <a:lumMod val="75000"/>
                  <a:lumOff val="25000"/>
                </a:schemeClr>
              </a:solidFill>
            </a:endParaRPr>
          </a:p>
          <a:p>
            <a:pPr defTabSz="942289">
              <a:defRPr/>
            </a:pPr>
            <a:r>
              <a:rPr lang="en-US" sz="2100" b="0" dirty="0">
                <a:solidFill>
                  <a:schemeClr val="tx2">
                    <a:lumMod val="75000"/>
                    <a:lumOff val="25000"/>
                  </a:schemeClr>
                </a:solidFill>
              </a:rPr>
              <a:t>The next construct is Knowledge</a:t>
            </a:r>
            <a:r>
              <a:rPr lang="en-US" sz="2500" b="0" dirty="0">
                <a:solidFill>
                  <a:schemeClr val="tx2">
                    <a:lumMod val="75000"/>
                    <a:lumOff val="25000"/>
                  </a:schemeClr>
                </a:solidFill>
              </a:rPr>
              <a:t>: </a:t>
            </a:r>
            <a:r>
              <a:rPr lang="en-US" b="0" dirty="0">
                <a:solidFill>
                  <a:schemeClr val="tx1">
                    <a:lumMod val="65000"/>
                    <a:lumOff val="35000"/>
                  </a:schemeClr>
                </a:solidFill>
              </a:rPr>
              <a:t>Parental access to accurate and unbiased knowledge</a:t>
            </a:r>
            <a:endParaRPr lang="en-US" b="0" dirty="0"/>
          </a:p>
          <a:p>
            <a:pPr defTabSz="942289">
              <a:defRPr/>
            </a:pPr>
            <a:r>
              <a:rPr lang="en-US" b="0" dirty="0"/>
              <a:t>These include elements such as </a:t>
            </a:r>
          </a:p>
          <a:p>
            <a:pPr defTabSz="942289">
              <a:defRPr/>
            </a:pPr>
            <a:r>
              <a:rPr lang="en-US" b="0" dirty="0"/>
              <a:t>Legal Rights:</a:t>
            </a:r>
            <a:r>
              <a:rPr lang="en-US" b="0" dirty="0">
                <a:solidFill>
                  <a:srgbClr val="FF0000"/>
                </a:solidFill>
              </a:rPr>
              <a:t>.</a:t>
            </a:r>
          </a:p>
          <a:p>
            <a:pPr defTabSz="942289">
              <a:defRPr/>
            </a:pPr>
            <a:r>
              <a:rPr lang="en-US" b="0" dirty="0"/>
              <a:t>Representation:</a:t>
            </a:r>
            <a:r>
              <a:rPr lang="en-US" b="0" dirty="0">
                <a:solidFill>
                  <a:srgbClr val="FF0000"/>
                </a:solidFill>
              </a:rPr>
              <a:t>.</a:t>
            </a:r>
          </a:p>
          <a:p>
            <a:pPr defTabSz="942289">
              <a:defRPr/>
            </a:pPr>
            <a:r>
              <a:rPr lang="en-US" b="0" dirty="0"/>
              <a:t>Financial Resources Specialists : Services:  </a:t>
            </a:r>
          </a:p>
          <a:p>
            <a:pPr defTabSz="942289">
              <a:defRPr/>
            </a:pPr>
            <a:r>
              <a:rPr lang="en-US" b="0" dirty="0">
                <a:solidFill>
                  <a:srgbClr val="FF0000"/>
                </a:solidFill>
              </a:rPr>
              <a:t>Resources and  </a:t>
            </a:r>
            <a:r>
              <a:rPr lang="en-US" b="0" dirty="0"/>
              <a:t>Information</a:t>
            </a:r>
            <a:endParaRPr lang="en-US" b="0" dirty="0">
              <a:solidFill>
                <a:srgbClr val="FF0000"/>
              </a:solidFill>
            </a:endParaRPr>
          </a:p>
          <a:p>
            <a:pPr defTabSz="942289">
              <a:defRPr/>
            </a:pPr>
            <a:r>
              <a:rPr lang="en-US" b="0" dirty="0"/>
              <a:t>Skills:</a:t>
            </a:r>
            <a:r>
              <a:rPr lang="en-US" b="0" dirty="0">
                <a:solidFill>
                  <a:srgbClr val="FF0000"/>
                </a:solidFill>
              </a:rPr>
              <a:t>.</a:t>
            </a:r>
          </a:p>
          <a:p>
            <a:pPr defTabSz="942289">
              <a:defRPr/>
            </a:pPr>
            <a:r>
              <a:rPr lang="en-US" b="0" dirty="0">
                <a:solidFill>
                  <a:srgbClr val="FF0000"/>
                </a:solidFill>
              </a:rPr>
              <a:t>I feel like this is what most people think of when they think about a professional providing support , and while you do not have to be a parent to provide knowledge, the first hand experience can be very beneficial, especially depending on where the parent is on their journey.</a:t>
            </a:r>
          </a:p>
          <a:p>
            <a:pPr defTabSz="942289">
              <a:defRPr/>
            </a:pPr>
            <a:endParaRPr lang="en-US" b="0" dirty="0">
              <a:solidFill>
                <a:srgbClr val="FF0000"/>
              </a:solidFill>
            </a:endParaRPr>
          </a:p>
          <a:p>
            <a:pPr defTabSz="942289">
              <a:defRPr/>
            </a:pPr>
            <a:r>
              <a:rPr lang="en-US" b="0" dirty="0">
                <a:solidFill>
                  <a:srgbClr val="FF0000"/>
                </a:solidFill>
              </a:rPr>
              <a:t>One example I came across was working at a joint home visit with another professional. He was going over a HA checklist of if the Dad knew how to tell if battery was dying or dead, how to change the battery using the tools that came with the device, etc. I could tell from the moment I walked in the house the HA was already dead and that the tools were still wrapped in plastic in the hearing aid kit, but the Dad answered yes to all the knowledge questions. As a parent, I changed how I approached the Dad and asked if I could show him how I change my kids’ batteries. Simply by changing the way I assessed his knowledge took the pressure off to saying “yes” or “no” to having knowledge of a specific skill. I demonstrated all the checklist items and gave the dad the knowledge in a different way,. </a:t>
            </a:r>
          </a:p>
          <a:p>
            <a:endParaRPr lang="en-US" dirty="0"/>
          </a:p>
        </p:txBody>
      </p:sp>
      <p:sp>
        <p:nvSpPr>
          <p:cNvPr id="4" name="Slide Number Placeholder 3"/>
          <p:cNvSpPr>
            <a:spLocks noGrp="1"/>
          </p:cNvSpPr>
          <p:nvPr>
            <p:ph type="sldNum" sz="quarter" idx="5"/>
          </p:nvPr>
        </p:nvSpPr>
        <p:spPr/>
        <p:txBody>
          <a:bodyPr/>
          <a:lstStyle/>
          <a:p>
            <a:fld id="{0257463F-9559-4945-9CD3-97905B7B6633}" type="slidenum">
              <a:rPr lang="en-US" smtClean="0"/>
              <a:t>12</a:t>
            </a:fld>
            <a:endParaRPr lang="en-US"/>
          </a:p>
        </p:txBody>
      </p:sp>
    </p:spTree>
    <p:extLst>
      <p:ext uri="{BB962C8B-B14F-4D97-AF65-F5344CB8AC3E}">
        <p14:creationId xmlns:p14="http://schemas.microsoft.com/office/powerpoint/2010/main" val="279505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2100" dirty="0">
                <a:solidFill>
                  <a:schemeClr val="tx2">
                    <a:lumMod val="75000"/>
                    <a:lumOff val="25000"/>
                  </a:schemeClr>
                </a:solidFill>
              </a:rPr>
              <a:t>Beth</a:t>
            </a:r>
          </a:p>
          <a:p>
            <a:pPr defTabSz="942289">
              <a:defRPr/>
            </a:pPr>
            <a:r>
              <a:rPr lang="en-US" sz="2100" dirty="0">
                <a:solidFill>
                  <a:schemeClr val="tx2">
                    <a:lumMod val="75000"/>
                    <a:lumOff val="25000"/>
                  </a:schemeClr>
                </a:solidFill>
              </a:rPr>
              <a:t>12:29-12:31</a:t>
            </a:r>
          </a:p>
          <a:p>
            <a:pPr defTabSz="942289">
              <a:defRPr/>
            </a:pPr>
            <a:r>
              <a:rPr lang="en-US" sz="2100" dirty="0">
                <a:solidFill>
                  <a:schemeClr val="tx2">
                    <a:lumMod val="75000"/>
                    <a:lumOff val="25000"/>
                  </a:schemeClr>
                </a:solidFill>
              </a:rPr>
              <a:t>2 min</a:t>
            </a:r>
          </a:p>
          <a:p>
            <a:pPr defTabSz="942289">
              <a:defRPr/>
            </a:pPr>
            <a:endParaRPr lang="en-US" sz="2100" b="1" dirty="0">
              <a:solidFill>
                <a:schemeClr val="tx2">
                  <a:lumMod val="75000"/>
                  <a:lumOff val="25000"/>
                </a:schemeClr>
              </a:solidFill>
            </a:endParaRPr>
          </a:p>
          <a:p>
            <a:pPr defTabSz="942289">
              <a:defRPr/>
            </a:pPr>
            <a:r>
              <a:rPr lang="en-US" sz="2100" b="1" dirty="0">
                <a:solidFill>
                  <a:schemeClr val="tx2">
                    <a:lumMod val="75000"/>
                    <a:lumOff val="25000"/>
                  </a:schemeClr>
                </a:solidFill>
              </a:rPr>
              <a:t>The last construct is my favorite: </a:t>
            </a:r>
          </a:p>
          <a:p>
            <a:pPr defTabSz="942289">
              <a:defRPr/>
            </a:pPr>
            <a:r>
              <a:rPr lang="en-US" sz="2100" b="1" dirty="0">
                <a:solidFill>
                  <a:schemeClr val="tx2">
                    <a:lumMod val="75000"/>
                    <a:lumOff val="25000"/>
                  </a:schemeClr>
                </a:solidFill>
              </a:rPr>
              <a:t>Empowerment: </a:t>
            </a:r>
            <a:r>
              <a:rPr lang="en-US" dirty="0"/>
              <a:t>Utilizing practical day to day skills exchanged by parents with learned experiences </a:t>
            </a:r>
          </a:p>
          <a:p>
            <a:pPr defTabSz="942289">
              <a:defRPr/>
            </a:pPr>
            <a:endParaRPr lang="en-US" b="1" dirty="0"/>
          </a:p>
          <a:p>
            <a:pPr defTabSz="942289">
              <a:defRPr/>
            </a:pPr>
            <a:endParaRPr lang="en-US" b="1" dirty="0"/>
          </a:p>
          <a:p>
            <a:pPr defTabSz="942289">
              <a:defRPr/>
            </a:pPr>
            <a:r>
              <a:rPr lang="en-US" b="1" dirty="0"/>
              <a:t>Engagement:</a:t>
            </a:r>
            <a:r>
              <a:rPr lang="en-US" dirty="0"/>
              <a:t> </a:t>
            </a:r>
            <a:r>
              <a:rPr lang="en-US" dirty="0">
                <a:solidFill>
                  <a:srgbClr val="FF0000"/>
                </a:solidFill>
              </a:rPr>
              <a:t>a parent’s ability and readiness to optimize their parental role and engage in their child's habilitation process.</a:t>
            </a:r>
          </a:p>
          <a:p>
            <a:pPr defTabSz="942289">
              <a:defRPr/>
            </a:pPr>
            <a:r>
              <a:rPr lang="en-US" b="1" dirty="0"/>
              <a:t>Decision Making : </a:t>
            </a:r>
            <a:r>
              <a:rPr lang="en-US" dirty="0">
                <a:solidFill>
                  <a:srgbClr val="FF0000"/>
                </a:solidFill>
              </a:rPr>
              <a:t>parent-to-parent support that provides access to knowledge and resources, and the opportunity to cultivate ideas for informed choice and decision-making. </a:t>
            </a:r>
          </a:p>
          <a:p>
            <a:pPr defTabSz="942289">
              <a:defRPr/>
            </a:pPr>
            <a:r>
              <a:rPr lang="en-US" b="1" dirty="0"/>
              <a:t>Parenting: </a:t>
            </a:r>
            <a:r>
              <a:rPr lang="en-US" dirty="0">
                <a:solidFill>
                  <a:srgbClr val="FF0000"/>
                </a:solidFill>
              </a:rPr>
              <a:t>parenting skills and advice to improve parent-child interactions and encourages responsive parenting to support the child's communication development in daily life. </a:t>
            </a:r>
          </a:p>
          <a:p>
            <a:r>
              <a:rPr lang="en-US" b="1" dirty="0"/>
              <a:t>Adaptation: </a:t>
            </a:r>
            <a:r>
              <a:rPr lang="en-US" dirty="0">
                <a:solidFill>
                  <a:srgbClr val="FF0000"/>
                </a:solidFill>
              </a:rPr>
              <a:t>describes the component of parent-to-parent support that helps with adjustment, acceptance, motivation, hopefulness, resilience, learning and optimism</a:t>
            </a:r>
          </a:p>
          <a:p>
            <a:endParaRPr lang="en-US" dirty="0">
              <a:solidFill>
                <a:srgbClr val="FF0000"/>
              </a:solidFill>
            </a:endParaRPr>
          </a:p>
          <a:p>
            <a:r>
              <a:rPr lang="en-US" dirty="0">
                <a:solidFill>
                  <a:srgbClr val="FF0000"/>
                </a:solidFill>
              </a:rPr>
              <a:t>As Parent leaders, we are not necessarily only supporting the parents to make phone calls to Drs, fill our paper work, or speak for them at meetings. We want to empower them to do this for themselves to make their own decisions. When parents are engaged, they are empowered. When parents feel they have knowledge and skills, they are empowered. empowered. </a:t>
            </a:r>
          </a:p>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0257463F-9559-4945-9CD3-97905B7B6633}" type="slidenum">
              <a:rPr lang="en-US" smtClean="0"/>
              <a:t>13</a:t>
            </a:fld>
            <a:endParaRPr lang="en-US"/>
          </a:p>
        </p:txBody>
      </p:sp>
    </p:spTree>
    <p:extLst>
      <p:ext uri="{BB962C8B-B14F-4D97-AF65-F5344CB8AC3E}">
        <p14:creationId xmlns:p14="http://schemas.microsoft.com/office/powerpoint/2010/main" val="104151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Christine</a:t>
            </a:r>
          </a:p>
          <a:p>
            <a:r>
              <a:rPr lang="en-US" b="0" baseline="0" dirty="0"/>
              <a:t>12:31-12:32</a:t>
            </a:r>
          </a:p>
          <a:p>
            <a:r>
              <a:rPr lang="en-US" b="0" baseline="0" dirty="0"/>
              <a:t>1 min</a:t>
            </a:r>
          </a:p>
          <a:p>
            <a:pPr marL="235572" indent="-235572">
              <a:buAutoNum type="arabicPeriod"/>
            </a:pPr>
            <a:endParaRPr lang="en-US" b="0" baseline="0" dirty="0"/>
          </a:p>
          <a:p>
            <a:pPr marL="235572" indent="-235572">
              <a:buAutoNum type="arabicPeriod"/>
            </a:pPr>
            <a:r>
              <a:rPr lang="en-US" b="0" baseline="0" dirty="0"/>
              <a:t>The outside arrows of</a:t>
            </a:r>
            <a:r>
              <a:rPr lang="en-US" sz="1200" b="0" baseline="0" dirty="0">
                <a:solidFill>
                  <a:schemeClr val="tx1"/>
                </a:solidFill>
                <a:latin typeface="+mn-lt"/>
              </a:rPr>
              <a:t> </a:t>
            </a:r>
            <a:r>
              <a:rPr lang="en-US" sz="1200" dirty="0">
                <a:solidFill>
                  <a:srgbClr val="000000"/>
                </a:solidFill>
                <a:latin typeface="Calibri" panose="020F0502020204030204" pitchFamily="34" charset="0"/>
              </a:rPr>
              <a:t>the helix represents the exchange of information. </a:t>
            </a:r>
          </a:p>
          <a:p>
            <a:pPr marL="235572" indent="-235572">
              <a:buAutoNum type="arabicPeriod"/>
            </a:pPr>
            <a:r>
              <a:rPr lang="en-US" sz="1200" b="1" dirty="0">
                <a:solidFill>
                  <a:srgbClr val="000000"/>
                </a:solidFill>
                <a:latin typeface="Calibri" panose="020F0502020204030204" pitchFamily="34" charset="0"/>
              </a:rPr>
              <a:t>These are Connectedness</a:t>
            </a:r>
            <a:r>
              <a:rPr lang="en-US" sz="1200" dirty="0">
                <a:solidFill>
                  <a:srgbClr val="000000"/>
                </a:solidFill>
                <a:latin typeface="Calibri" panose="020F0502020204030204" pitchFamily="34" charset="0"/>
              </a:rPr>
              <a:t> and </a:t>
            </a:r>
            <a:r>
              <a:rPr lang="en-US" sz="1200" b="1" dirty="0">
                <a:solidFill>
                  <a:srgbClr val="000000"/>
                </a:solidFill>
                <a:latin typeface="Calibri" panose="020F0502020204030204" pitchFamily="34" charset="0"/>
              </a:rPr>
              <a:t>contribution</a:t>
            </a:r>
            <a:r>
              <a:rPr lang="en-US" sz="1200" dirty="0">
                <a:solidFill>
                  <a:srgbClr val="000000"/>
                </a:solidFill>
                <a:latin typeface="Calibri" panose="020F0502020204030204" pitchFamily="34" charset="0"/>
              </a:rPr>
              <a:t> describe the underpinnings of the relationship between the two parents. </a:t>
            </a:r>
            <a:endParaRPr lang="en-US" sz="1200" b="0" dirty="0">
              <a:effectLst/>
            </a:endParaRPr>
          </a:p>
          <a:p>
            <a:r>
              <a:rPr lang="en-US" b="0" baseline="0" dirty="0"/>
              <a:t>There are 3 fluid movements – </a:t>
            </a:r>
          </a:p>
          <a:p>
            <a:endParaRPr lang="en-US" baseline="0" dirty="0"/>
          </a:p>
          <a:p>
            <a:r>
              <a:rPr lang="en-US" baseline="0" dirty="0"/>
              <a:t>Every time I connect with a new family, I learn something new through my own self-reflection and interaction with the family. </a:t>
            </a:r>
          </a:p>
          <a:p>
            <a:r>
              <a:rPr lang="en-US" baseline="0" dirty="0"/>
              <a:t>This type of connection contributes to the experiential learning for both parents (learning and supportive)</a:t>
            </a:r>
          </a:p>
          <a:p>
            <a:r>
              <a:rPr lang="en-US" b="1" baseline="0" dirty="0"/>
              <a:t>I learn from every family I work with, though for me is working along side families who are culturally diverse is a highlight, and where my learning increases tremendously.</a:t>
            </a:r>
          </a:p>
          <a:p>
            <a:endParaRPr lang="en-US" b="1" baseline="0" dirty="0"/>
          </a:p>
        </p:txBody>
      </p:sp>
      <p:sp>
        <p:nvSpPr>
          <p:cNvPr id="4" name="Slide Number Placeholder 3"/>
          <p:cNvSpPr>
            <a:spLocks noGrp="1"/>
          </p:cNvSpPr>
          <p:nvPr>
            <p:ph type="sldNum" sz="quarter" idx="10"/>
          </p:nvPr>
        </p:nvSpPr>
        <p:spPr/>
        <p:txBody>
          <a:bodyPr/>
          <a:lstStyle/>
          <a:p>
            <a:fld id="{DA1A4FC2-09FD-4CDA-BE56-7D137F34CAFF}" type="slidenum">
              <a:rPr lang="en-US" smtClean="0"/>
              <a:t>14</a:t>
            </a:fld>
            <a:endParaRPr lang="en-US" dirty="0"/>
          </a:p>
        </p:txBody>
      </p:sp>
    </p:spTree>
    <p:extLst>
      <p:ext uri="{BB962C8B-B14F-4D97-AF65-F5344CB8AC3E}">
        <p14:creationId xmlns:p14="http://schemas.microsoft.com/office/powerpoint/2010/main" val="3286351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a:p>
            <a:r>
              <a:rPr lang="en-US" dirty="0"/>
              <a:t> </a:t>
            </a:r>
          </a:p>
          <a:p>
            <a:r>
              <a:rPr lang="en-US" dirty="0"/>
              <a:t>12:32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In this next section we will be discussing some benefits of partnering or collaborating with another parent leader/org that could enhance a family’s understanding in specific learning areas.</a:t>
            </a:r>
          </a:p>
          <a:p>
            <a:endParaRPr lang="en-US" dirty="0"/>
          </a:p>
        </p:txBody>
      </p:sp>
      <p:sp>
        <p:nvSpPr>
          <p:cNvPr id="4" name="Slide Number Placeholder 3"/>
          <p:cNvSpPr>
            <a:spLocks noGrp="1"/>
          </p:cNvSpPr>
          <p:nvPr>
            <p:ph type="sldNum" sz="quarter" idx="5"/>
          </p:nvPr>
        </p:nvSpPr>
        <p:spPr/>
        <p:txBody>
          <a:bodyPr/>
          <a:lstStyle/>
          <a:p>
            <a:fld id="{1F7F7658-D69A-4121-8711-D9F54E8EFDD2}" type="slidenum">
              <a:rPr lang="en-US" smtClean="0"/>
              <a:t>15</a:t>
            </a:fld>
            <a:endParaRPr lang="en-US"/>
          </a:p>
        </p:txBody>
      </p:sp>
    </p:spTree>
    <p:extLst>
      <p:ext uri="{BB962C8B-B14F-4D97-AF65-F5344CB8AC3E}">
        <p14:creationId xmlns:p14="http://schemas.microsoft.com/office/powerpoint/2010/main" val="1045071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a:p>
            <a:r>
              <a:rPr lang="en-US" dirty="0"/>
              <a:t>12:32-12:34</a:t>
            </a:r>
          </a:p>
          <a:p>
            <a:r>
              <a:rPr lang="en-US" dirty="0"/>
              <a:t>2 min</a:t>
            </a:r>
          </a:p>
          <a:p>
            <a:endParaRPr lang="en-US" dirty="0"/>
          </a:p>
          <a:p>
            <a:r>
              <a:rPr lang="en-US" dirty="0"/>
              <a:t>If your organization or State does not have Family Support materials already, some things to keep in mind….</a:t>
            </a:r>
          </a:p>
          <a:p>
            <a:endParaRPr lang="en-US" dirty="0"/>
          </a:p>
          <a:p>
            <a:pPr marL="457200"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 Creating a curriculum can be cumbersome…. Both </a:t>
            </a:r>
            <a:r>
              <a:rPr lang="en-US" sz="1200" b="0" i="0" u="none" strike="noStrike" dirty="0" err="1">
                <a:solidFill>
                  <a:srgbClr val="000000"/>
                </a:solidFill>
                <a:effectLst/>
                <a:latin typeface="Arial" panose="020B0604020202020204" pitchFamily="34" charset="0"/>
              </a:rPr>
              <a:t>Chirstine</a:t>
            </a:r>
            <a:r>
              <a:rPr lang="en-US" sz="1200" b="0" i="0" u="none" strike="noStrike" dirty="0">
                <a:solidFill>
                  <a:srgbClr val="000000"/>
                </a:solidFill>
                <a:effectLst/>
                <a:latin typeface="Arial" panose="020B0604020202020204" pitchFamily="34" charset="0"/>
              </a:rPr>
              <a:t> and I were contributors to the H&amp;V Activity Guide and it was not an easy task. Start small or Partner/collaborate with a P2P with an organization which has materials is a great idea</a:t>
            </a:r>
          </a:p>
          <a:p>
            <a:pPr marL="457200"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 Identifying outcomes that families need to learn. Many jobs or organizations are required to set goals and outcomes for families. If you do, consider identifying what construct may help them at that time (if they are not in a good state of mind or well-being isn’t being taken care of, knowledge won’t come as easily  . </a:t>
            </a:r>
          </a:p>
          <a:p>
            <a:pPr marL="457200" rtl="0" fontAlgn="base">
              <a:spcBef>
                <a:spcPts val="0"/>
              </a:spcBef>
              <a:spcAft>
                <a:spcPts val="0"/>
              </a:spcAft>
              <a:buFont typeface="+mj-lt"/>
              <a:buAutoNum type="arabicPeriod"/>
            </a:pPr>
            <a:r>
              <a:rPr lang="en-US" sz="1200" b="0" i="0" u="none" strike="noStrike" dirty="0">
                <a:solidFill>
                  <a:srgbClr val="000000"/>
                </a:solidFill>
                <a:effectLst/>
                <a:latin typeface="Arial" panose="020B0604020202020204" pitchFamily="34" charset="0"/>
              </a:rPr>
              <a:t> Finally, identify goals in each construct if you haven’t already. As Christine mentioned in a previous slide, all the constructs connect with each other. Well being leads to increased empowerment. Empowerment leads to increased well being. And Knowledge leads to both increased well-being and empowerment. </a:t>
            </a:r>
          </a:p>
          <a:p>
            <a:pPr marL="457200" rtl="0" fontAlgn="base">
              <a:spcBef>
                <a:spcPts val="0"/>
              </a:spcBef>
              <a:spcAft>
                <a:spcPts val="0"/>
              </a:spcAft>
              <a:buFont typeface="+mj-lt"/>
              <a:buAutoNum type="arabicPeriod"/>
            </a:pPr>
            <a:endParaRPr lang="en-US" sz="12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mj-lt"/>
              <a:buNone/>
            </a:pPr>
            <a:r>
              <a:rPr lang="en-US" sz="1200" b="0" i="0" u="none" strike="noStrike" dirty="0">
                <a:solidFill>
                  <a:srgbClr val="000000"/>
                </a:solidFill>
                <a:effectLst/>
                <a:latin typeface="Arial" panose="020B0604020202020204" pitchFamily="34" charset="0"/>
              </a:rPr>
              <a:t>When it comes to training materials for families supporting families, it’s helpful to use materials using researched/best practice resource tool to support families.</a:t>
            </a:r>
          </a:p>
          <a:p>
            <a:pPr marL="457200" rtl="0" fontAlgn="base">
              <a:spcBef>
                <a:spcPts val="0"/>
              </a:spcBef>
              <a:spcAft>
                <a:spcPts val="0"/>
              </a:spcAft>
              <a:buFont typeface="+mj-lt"/>
              <a:buNone/>
            </a:pPr>
            <a:endParaRPr lang="en-US" sz="1200" b="0" i="0" u="none" strike="noStrike" dirty="0">
              <a:solidFill>
                <a:srgbClr val="000000"/>
              </a:solidFill>
              <a:effectLst/>
              <a:latin typeface="Arial" panose="020B0604020202020204" pitchFamily="34" charset="0"/>
            </a:endParaRPr>
          </a:p>
          <a:p>
            <a:pPr marL="457200" rtl="0" fontAlgn="base">
              <a:spcBef>
                <a:spcPts val="0"/>
              </a:spcBef>
              <a:spcAft>
                <a:spcPts val="0"/>
              </a:spcAft>
              <a:buFont typeface="+mj-lt"/>
              <a:buNone/>
            </a:pPr>
            <a:r>
              <a:rPr lang="en-US" sz="1200" b="0" i="0" u="none" strike="noStrike" dirty="0">
                <a:solidFill>
                  <a:srgbClr val="000000"/>
                </a:solidFill>
                <a:effectLst/>
                <a:latin typeface="Arial" panose="020B0604020202020204" pitchFamily="34" charset="0"/>
              </a:rPr>
              <a:t>As I described earlier about my joint home visit about batteries. The DS was focused on knowledge, but I was able to address his well being. By talking a little, I could see he was overwhelmed by being a single dad and not having these new </a:t>
            </a:r>
            <a:r>
              <a:rPr lang="en-US" sz="1200" b="0" i="0" u="none" strike="noStrike" dirty="0" err="1">
                <a:solidFill>
                  <a:srgbClr val="000000"/>
                </a:solidFill>
                <a:effectLst/>
                <a:latin typeface="Arial" panose="020B0604020202020204" pitchFamily="34" charset="0"/>
              </a:rPr>
              <a:t>responsibiilites</a:t>
            </a:r>
            <a:r>
              <a:rPr lang="en-US" sz="1200" b="0" i="0" u="none" strike="noStrike" dirty="0">
                <a:solidFill>
                  <a:srgbClr val="000000"/>
                </a:solidFill>
                <a:effectLst/>
                <a:latin typeface="Arial" panose="020B0604020202020204" pitchFamily="34" charset="0"/>
              </a:rPr>
              <a:t>. By using the P2P activity support guide, I could easily identify an activity to help the parent. By asking, “Let me show you how I change a battery.  That knowledge helped lead to empowerment and well being for the Dad. He Felt successful to handle what he felt was an overwhelming task (and speaking as parent of an infant, I’ve had to change batteries in expensive devices with small choking hazards like batteries….it is overwhelming)/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F7F7658-D69A-4121-8711-D9F54E8EFDD2}" type="slidenum">
              <a:rPr lang="en-US" smtClean="0"/>
              <a:t>16</a:t>
            </a:fld>
            <a:endParaRPr lang="en-US"/>
          </a:p>
        </p:txBody>
      </p:sp>
    </p:spTree>
    <p:extLst>
      <p:ext uri="{BB962C8B-B14F-4D97-AF65-F5344CB8AC3E}">
        <p14:creationId xmlns:p14="http://schemas.microsoft.com/office/powerpoint/2010/main" val="4114235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5572" indent="-235572">
              <a:spcAft>
                <a:spcPts val="824"/>
              </a:spcAft>
            </a:pPr>
            <a:r>
              <a:rPr lang="en-US" sz="1900" dirty="0">
                <a:solidFill>
                  <a:srgbClr val="000000"/>
                </a:solidFill>
                <a:latin typeface="Calibri" panose="020F0502020204030204" pitchFamily="34" charset="0"/>
              </a:rPr>
              <a:t>Beth</a:t>
            </a:r>
          </a:p>
          <a:p>
            <a:pPr marL="235572" indent="-235572">
              <a:spcAft>
                <a:spcPts val="824"/>
              </a:spcAft>
            </a:pPr>
            <a:r>
              <a:rPr lang="en-US" sz="1900" dirty="0">
                <a:solidFill>
                  <a:srgbClr val="000000"/>
                </a:solidFill>
                <a:latin typeface="Calibri" panose="020F0502020204030204" pitchFamily="34" charset="0"/>
              </a:rPr>
              <a:t>12:34-12:36</a:t>
            </a:r>
          </a:p>
          <a:p>
            <a:pPr marL="235572" indent="-235572">
              <a:spcAft>
                <a:spcPts val="824"/>
              </a:spcAft>
            </a:pPr>
            <a:r>
              <a:rPr lang="en-US" sz="1900" dirty="0">
                <a:solidFill>
                  <a:srgbClr val="000000"/>
                </a:solidFill>
                <a:latin typeface="Calibri" panose="020F0502020204030204" pitchFamily="34" charset="0"/>
              </a:rPr>
              <a:t>2 min</a:t>
            </a:r>
          </a:p>
          <a:p>
            <a:pPr marL="235572" indent="-235572">
              <a:spcAft>
                <a:spcPts val="824"/>
              </a:spcAft>
            </a:pPr>
            <a:endParaRPr lang="en-US" sz="1900" dirty="0">
              <a:solidFill>
                <a:srgbClr val="000000"/>
              </a:solidFill>
              <a:latin typeface="Calibri" panose="020F0502020204030204" pitchFamily="34" charset="0"/>
            </a:endParaRPr>
          </a:p>
          <a:p>
            <a:pPr rtl="0">
              <a:spcBef>
                <a:spcPts val="0"/>
              </a:spcBef>
              <a:spcAft>
                <a:spcPts val="0"/>
              </a:spcAft>
            </a:pPr>
            <a:r>
              <a:rPr lang="en-US" sz="1600" b="0" i="1" u="none" strike="noStrike" dirty="0">
                <a:solidFill>
                  <a:srgbClr val="000000"/>
                </a:solidFill>
                <a:effectLst/>
                <a:latin typeface="Arial" panose="020B0604020202020204" pitchFamily="34" charset="0"/>
              </a:rPr>
              <a:t>From notes: Fidelity-keeping us unbiased we risk talking about our own experiences but not everyone is going to have the same experiences, so this keeps us open. </a:t>
            </a:r>
            <a:endParaRPr lang="en-US" sz="2800" b="0" i="1" dirty="0">
              <a:effectLst/>
            </a:endParaRPr>
          </a:p>
          <a:p>
            <a:br>
              <a:rPr lang="en-US" sz="2800" dirty="0"/>
            </a:br>
            <a:endParaRPr lang="en-US" sz="1800" dirty="0">
              <a:solidFill>
                <a:srgbClr val="000000"/>
              </a:solidFill>
              <a:latin typeface="Calibri" panose="020F0502020204030204" pitchFamily="34" charset="0"/>
            </a:endParaRPr>
          </a:p>
          <a:p>
            <a:pPr marL="235572" marR="0" lvl="0" indent="-235572" algn="l" defTabSz="914400" rtl="0" eaLnBrk="1" fontAlgn="auto" latinLnBrk="0" hangingPunct="1">
              <a:lnSpc>
                <a:spcPct val="100000"/>
              </a:lnSpc>
              <a:spcBef>
                <a:spcPts val="0"/>
              </a:spcBef>
              <a:spcAft>
                <a:spcPts val="824"/>
              </a:spcAft>
              <a:buClrTx/>
              <a:buSzTx/>
              <a:buFontTx/>
              <a:buNone/>
              <a:tabLst/>
              <a:defRPr/>
            </a:pPr>
            <a:r>
              <a:rPr lang="en-US" sz="1800" dirty="0">
                <a:solidFill>
                  <a:srgbClr val="000000"/>
                </a:solidFill>
                <a:latin typeface="Calibri" panose="020F0502020204030204" pitchFamily="34" charset="0"/>
              </a:rPr>
              <a:t>In all of this support, we want to make sure we maintain fidelity, or staying true to our philosophy of support. There are many ways a family travels to find meaning and support their child, not just one. As we were planning this presentation, we realized that this guide also maintains our devotion for unbiased support of Hands &amp; </a:t>
            </a:r>
            <a:r>
              <a:rPr lang="en-US" sz="1800" dirty="0" err="1">
                <a:solidFill>
                  <a:srgbClr val="000000"/>
                </a:solidFill>
                <a:latin typeface="Calibri" panose="020F0502020204030204" pitchFamily="34" charset="0"/>
              </a:rPr>
              <a:t>VOices</a:t>
            </a:r>
            <a:r>
              <a:rPr lang="en-US" sz="1800" dirty="0">
                <a:solidFill>
                  <a:srgbClr val="000000"/>
                </a:solidFill>
                <a:latin typeface="Calibri" panose="020F0502020204030204" pitchFamily="34" charset="0"/>
              </a:rPr>
              <a:t>. The activities and resources are all vetted, meaning embedded into the information is what makes Hands &amp; Voices unique, our ability to adhere to and provide unbiased support.</a:t>
            </a:r>
          </a:p>
          <a:p>
            <a:pPr marL="235572" indent="-235572">
              <a:spcAft>
                <a:spcPts val="824"/>
              </a:spcAft>
            </a:pPr>
            <a:endParaRPr lang="en-US" sz="1800" b="0" dirty="0">
              <a:effectLst/>
            </a:endParaRPr>
          </a:p>
          <a:p>
            <a:pPr marL="235572" indent="-235572">
              <a:spcAft>
                <a:spcPts val="824"/>
              </a:spcAft>
            </a:pPr>
            <a:r>
              <a:rPr lang="en-US" sz="1800" dirty="0">
                <a:solidFill>
                  <a:srgbClr val="000000"/>
                </a:solidFill>
                <a:latin typeface="Calibri" panose="020F0502020204030204" pitchFamily="34" charset="0"/>
              </a:rPr>
              <a:t>This way we can support the motto of what works for your child makes the choice right.</a:t>
            </a:r>
            <a:endParaRPr lang="en-US" sz="1800" b="0" dirty="0">
              <a:effectLst/>
            </a:endParaRPr>
          </a:p>
          <a:p>
            <a:pPr marL="235572" indent="-235572">
              <a:spcAft>
                <a:spcPts val="824"/>
              </a:spcAft>
            </a:pPr>
            <a:r>
              <a:rPr lang="en-US" sz="1800" dirty="0">
                <a:solidFill>
                  <a:srgbClr val="000000"/>
                </a:solidFill>
                <a:latin typeface="Calibri" panose="020F0502020204030204" pitchFamily="34" charset="0"/>
              </a:rPr>
              <a:t>There are many ways a family travels to find meaning and support their child. </a:t>
            </a:r>
            <a:endParaRPr lang="en-US" sz="1800"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1F7F7658-D69A-4121-8711-D9F54E8EFDD2}" type="slidenum">
              <a:rPr lang="en-US" smtClean="0"/>
              <a:t>17</a:t>
            </a:fld>
            <a:endParaRPr lang="en-US"/>
          </a:p>
        </p:txBody>
      </p:sp>
    </p:spTree>
    <p:extLst>
      <p:ext uri="{BB962C8B-B14F-4D97-AF65-F5344CB8AC3E}">
        <p14:creationId xmlns:p14="http://schemas.microsoft.com/office/powerpoint/2010/main" val="699061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Beth</a:t>
            </a:r>
          </a:p>
          <a:p>
            <a:endParaRPr lang="en-US" dirty="0"/>
          </a:p>
          <a:p>
            <a:r>
              <a:rPr lang="en-US" dirty="0"/>
              <a:t>Thank you</a:t>
            </a:r>
          </a:p>
          <a:p>
            <a:r>
              <a:rPr lang="en-US" dirty="0"/>
              <a:t>10:36-12:40</a:t>
            </a:r>
          </a:p>
          <a:p>
            <a:endParaRPr lang="en-US" dirty="0"/>
          </a:p>
          <a:p>
            <a:r>
              <a:rPr lang="en-US" dirty="0"/>
              <a:t>Are there any questions.</a:t>
            </a:r>
          </a:p>
        </p:txBody>
      </p:sp>
      <p:sp>
        <p:nvSpPr>
          <p:cNvPr id="4" name="Slide Number Placeholder 3"/>
          <p:cNvSpPr>
            <a:spLocks noGrp="1"/>
          </p:cNvSpPr>
          <p:nvPr>
            <p:ph type="sldNum" sz="quarter" idx="5"/>
          </p:nvPr>
        </p:nvSpPr>
        <p:spPr/>
        <p:txBody>
          <a:bodyPr/>
          <a:lstStyle/>
          <a:p>
            <a:fld id="{1F7F7658-D69A-4121-8711-D9F54E8EFDD2}" type="slidenum">
              <a:rPr lang="en-US" smtClean="0"/>
              <a:t>18</a:t>
            </a:fld>
            <a:endParaRPr lang="en-US"/>
          </a:p>
        </p:txBody>
      </p:sp>
    </p:spTree>
    <p:extLst>
      <p:ext uri="{BB962C8B-B14F-4D97-AF65-F5344CB8AC3E}">
        <p14:creationId xmlns:p14="http://schemas.microsoft.com/office/powerpoint/2010/main" val="222772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latin typeface="Calibri" panose="020F0502020204030204" pitchFamily="34" charset="0"/>
              </a:rPr>
              <a:t>Beth</a:t>
            </a:r>
          </a:p>
          <a:p>
            <a:r>
              <a:rPr lang="en-US" sz="1200" dirty="0">
                <a:solidFill>
                  <a:srgbClr val="000000"/>
                </a:solidFill>
                <a:latin typeface="Calibri" panose="020F0502020204030204" pitchFamily="34" charset="0"/>
              </a:rPr>
              <a:t>12:16-12:17</a:t>
            </a:r>
          </a:p>
          <a:p>
            <a:r>
              <a:rPr lang="en-US" sz="1200" dirty="0">
                <a:solidFill>
                  <a:srgbClr val="000000"/>
                </a:solidFill>
                <a:latin typeface="Calibri" panose="020F0502020204030204" pitchFamily="34" charset="0"/>
              </a:rPr>
              <a:t>.5</a:t>
            </a:r>
          </a:p>
          <a:p>
            <a:endParaRPr lang="en-US" sz="1200" dirty="0">
              <a:solidFill>
                <a:srgbClr val="000000"/>
              </a:solidFill>
              <a:latin typeface="Calibri" panose="020F0502020204030204" pitchFamily="34" charset="0"/>
            </a:endParaRPr>
          </a:p>
          <a:p>
            <a:endParaRPr lang="en-US" sz="1200" dirty="0">
              <a:solidFill>
                <a:srgbClr val="000000"/>
              </a:solidFill>
              <a:latin typeface="Calibri" panose="020F0502020204030204" pitchFamily="34" charset="0"/>
            </a:endParaRPr>
          </a:p>
          <a:p>
            <a:r>
              <a:rPr lang="en-US" sz="1200" dirty="0">
                <a:solidFill>
                  <a:srgbClr val="000000"/>
                </a:solidFill>
                <a:latin typeface="Calibri" panose="020F0502020204030204" pitchFamily="34" charset="0"/>
              </a:rPr>
              <a:t>In this session our aim for you today is that you will:</a:t>
            </a:r>
            <a:endParaRPr lang="en-US" sz="1200" b="0" dirty="0">
              <a:effectLst/>
            </a:endParaRPr>
          </a:p>
          <a:p>
            <a:pPr marL="0" indent="0">
              <a:buNone/>
            </a:pPr>
            <a:br>
              <a:rPr lang="en-US" sz="1200" dirty="0"/>
            </a:br>
            <a:r>
              <a:rPr lang="en-US" sz="1200" dirty="0"/>
              <a:t>List three constructs meaningful to provide Parent Support</a:t>
            </a:r>
          </a:p>
          <a:p>
            <a:pPr marL="0" indent="0">
              <a:buNone/>
            </a:pPr>
            <a:endParaRPr lang="en-US" sz="1200" dirty="0"/>
          </a:p>
          <a:p>
            <a:pPr marL="0" indent="0">
              <a:buNone/>
            </a:pPr>
            <a:r>
              <a:rPr lang="en-US" sz="1200" dirty="0"/>
              <a:t>Learn from examples how to use key elements to support families.</a:t>
            </a:r>
          </a:p>
          <a:p>
            <a:pPr marL="0" indent="0">
              <a:buNone/>
            </a:pPr>
            <a:endParaRPr lang="en-US" sz="1200" dirty="0"/>
          </a:p>
          <a:p>
            <a:pPr marL="0" indent="0">
              <a:buNone/>
            </a:pPr>
            <a:r>
              <a:rPr lang="en-US" sz="1200" dirty="0"/>
              <a:t>Underline the purpose and benefits for creating a parent support guide/tool</a:t>
            </a:r>
          </a:p>
          <a:p>
            <a:endParaRPr lang="en-US" sz="1200" dirty="0"/>
          </a:p>
        </p:txBody>
      </p:sp>
      <p:sp>
        <p:nvSpPr>
          <p:cNvPr id="4" name="Slide Number Placeholder 3"/>
          <p:cNvSpPr>
            <a:spLocks noGrp="1"/>
          </p:cNvSpPr>
          <p:nvPr>
            <p:ph type="sldNum" sz="quarter" idx="5"/>
          </p:nvPr>
        </p:nvSpPr>
        <p:spPr/>
        <p:txBody>
          <a:bodyPr/>
          <a:lstStyle/>
          <a:p>
            <a:fld id="{1F7F7658-D69A-4121-8711-D9F54E8EFDD2}" type="slidenum">
              <a:rPr lang="en-US" smtClean="0"/>
              <a:t>2</a:t>
            </a:fld>
            <a:endParaRPr lang="en-US"/>
          </a:p>
        </p:txBody>
      </p:sp>
    </p:spTree>
    <p:extLst>
      <p:ext uri="{BB962C8B-B14F-4D97-AF65-F5344CB8AC3E}">
        <p14:creationId xmlns:p14="http://schemas.microsoft.com/office/powerpoint/2010/main" val="256694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a:p>
            <a:r>
              <a:rPr lang="en-US" dirty="0"/>
              <a:t>12:17-12:18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highlight>
                  <a:srgbClr val="FFFF00"/>
                </a:highlight>
              </a:rPr>
              <a:t>Poll question: Are you familiar with a Best Practice Resource Tool to provide parent to parent support? Yes, No, Not Sure</a:t>
            </a:r>
          </a:p>
          <a:p>
            <a:endParaRPr lang="en-US" dirty="0"/>
          </a:p>
          <a:p>
            <a:endParaRPr lang="en-US" dirty="0"/>
          </a:p>
        </p:txBody>
      </p:sp>
      <p:sp>
        <p:nvSpPr>
          <p:cNvPr id="4" name="Slide Number Placeholder 3"/>
          <p:cNvSpPr>
            <a:spLocks noGrp="1"/>
          </p:cNvSpPr>
          <p:nvPr>
            <p:ph type="sldNum" sz="quarter" idx="5"/>
          </p:nvPr>
        </p:nvSpPr>
        <p:spPr/>
        <p:txBody>
          <a:bodyPr/>
          <a:lstStyle/>
          <a:p>
            <a:fld id="{1F7F7658-D69A-4121-8711-D9F54E8EFDD2}" type="slidenum">
              <a:rPr lang="en-US" smtClean="0"/>
              <a:t>3</a:t>
            </a:fld>
            <a:endParaRPr lang="en-US"/>
          </a:p>
        </p:txBody>
      </p:sp>
    </p:spTree>
    <p:extLst>
      <p:ext uri="{BB962C8B-B14F-4D97-AF65-F5344CB8AC3E}">
        <p14:creationId xmlns:p14="http://schemas.microsoft.com/office/powerpoint/2010/main" val="294578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a:p>
            <a:endParaRPr lang="en-US" dirty="0"/>
          </a:p>
          <a:p>
            <a:r>
              <a:rPr lang="en-US" dirty="0"/>
              <a:t>12:18-12:20</a:t>
            </a:r>
          </a:p>
          <a:p>
            <a:r>
              <a:rPr lang="en-US" dirty="0"/>
              <a:t>2 min</a:t>
            </a:r>
          </a:p>
          <a:p>
            <a:endParaRPr lang="en-US" dirty="0"/>
          </a:p>
          <a:p>
            <a:r>
              <a:rPr lang="en-US" sz="1800" b="0" i="0" u="none" strike="noStrike" dirty="0">
                <a:solidFill>
                  <a:srgbClr val="000000"/>
                </a:solidFill>
                <a:effectLst/>
                <a:latin typeface="Arial" panose="020B0604020202020204" pitchFamily="34" charset="0"/>
              </a:rPr>
              <a:t>While Beth and I have experience working within the Hands &amp; Voices organization to provide P2P peer support to families of children that are DHH, we want to acknowledge other organizations that may also be offering similar supports. Some examples of on the left of the screen. </a:t>
            </a:r>
          </a:p>
          <a:p>
            <a:r>
              <a:rPr lang="en-US" sz="1800" b="0" i="0" u="none" strike="noStrike" dirty="0">
                <a:solidFill>
                  <a:srgbClr val="000000"/>
                </a:solidFill>
                <a:effectLst/>
                <a:latin typeface="Arial" panose="020B0604020202020204" pitchFamily="34" charset="0"/>
              </a:rPr>
              <a:t> For instance, when I began providing parent to parent peer support in 2006, I began working for our county’s Parent to Parent Program. </a:t>
            </a:r>
          </a:p>
          <a:p>
            <a:r>
              <a:rPr lang="en-US" sz="1800" b="0" i="0" u="none" strike="noStrike" dirty="0">
                <a:solidFill>
                  <a:srgbClr val="000000"/>
                </a:solidFill>
                <a:effectLst/>
                <a:latin typeface="Arial" panose="020B0604020202020204" pitchFamily="34" charset="0"/>
              </a:rPr>
              <a:t>At that time, we used a notebook to train our “Helping Parents” it had information on the Grief cycle, Communication, the referral process, Helping Parents role, and Resources. After recently reaching out to my colleagues in that program, our state had not yet adopted anything more.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On the right of the screen is an activity guide that trained Parent Guides with Guide By Your Side programs use. In the coming slides we will discuss the research by Dr. Sheila Moodie and offer real life examples of this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Right now, We’re curious and want to also shed light on other best practice training resources may be out there.</a:t>
            </a:r>
          </a:p>
          <a:p>
            <a:r>
              <a:rPr lang="en-US" sz="1800" b="0" i="0" u="none" strike="noStrike" dirty="0">
                <a:solidFill>
                  <a:srgbClr val="000000"/>
                </a:solidFill>
                <a:effectLst/>
                <a:latin typeface="Arial" panose="020B0604020202020204" pitchFamily="34" charset="0"/>
              </a:rPr>
              <a:t>-If you’re familiar with additional materials from other FBOs to help trained parents offer support activities based on research?</a:t>
            </a:r>
          </a:p>
          <a:p>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a:solidFill>
                  <a:schemeClr val="dk1"/>
                </a:solidFill>
                <a:latin typeface="Calibri"/>
                <a:ea typeface="Calibri"/>
                <a:cs typeface="Calibri"/>
                <a:sym typeface="Calibri"/>
              </a:rPr>
              <a:pPr algn="r">
                <a:buSzPts val="1200"/>
              </a:pPr>
              <a:t>4</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800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a:p>
            <a:endParaRPr lang="en-US" dirty="0"/>
          </a:p>
          <a:p>
            <a:r>
              <a:rPr lang="en-US" dirty="0"/>
              <a:t>12:20-12:21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us Parent Leaders get trained when we first begin to provide services, including how to be un-biased, the roles of our particular jobs, and trainings on local level systems. When I first started out, I thought I was prepared when I made my first call to a parent of a newly identified child who was DHH, but I quickly realized I didn’t know HOW to engage them in the support. As now I supervise a team of 10 others, I realized the HOW was a common question amongst new Parent Support Leaders.</a:t>
            </a:r>
          </a:p>
          <a:p>
            <a:endParaRPr lang="en-US" dirty="0"/>
          </a:p>
        </p:txBody>
      </p:sp>
      <p:sp>
        <p:nvSpPr>
          <p:cNvPr id="4" name="Slide Number Placeholder 3"/>
          <p:cNvSpPr>
            <a:spLocks noGrp="1"/>
          </p:cNvSpPr>
          <p:nvPr>
            <p:ph type="sldNum" sz="quarter" idx="5"/>
          </p:nvPr>
        </p:nvSpPr>
        <p:spPr/>
        <p:txBody>
          <a:bodyPr/>
          <a:lstStyle/>
          <a:p>
            <a:fld id="{1F7F7658-D69A-4121-8711-D9F54E8EFDD2}" type="slidenum">
              <a:rPr lang="en-US" smtClean="0"/>
              <a:t>5</a:t>
            </a:fld>
            <a:endParaRPr lang="en-US"/>
          </a:p>
        </p:txBody>
      </p:sp>
    </p:spTree>
    <p:extLst>
      <p:ext uri="{BB962C8B-B14F-4D97-AF65-F5344CB8AC3E}">
        <p14:creationId xmlns:p14="http://schemas.microsoft.com/office/powerpoint/2010/main" val="19801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a:p>
            <a:r>
              <a:rPr lang="en-US" dirty="0"/>
              <a:t>12:21</a:t>
            </a:r>
          </a:p>
          <a:p>
            <a:endParaRPr lang="en-US" dirty="0"/>
          </a:p>
          <a:p>
            <a:r>
              <a:rPr lang="en-US" dirty="0"/>
              <a:t>Now we will discuss the background of creating a Best Practice activity guide for Parent Guides. </a:t>
            </a:r>
          </a:p>
        </p:txBody>
      </p:sp>
      <p:sp>
        <p:nvSpPr>
          <p:cNvPr id="4" name="Slide Number Placeholder 3"/>
          <p:cNvSpPr>
            <a:spLocks noGrp="1"/>
          </p:cNvSpPr>
          <p:nvPr>
            <p:ph type="sldNum" sz="quarter" idx="5"/>
          </p:nvPr>
        </p:nvSpPr>
        <p:spPr/>
        <p:txBody>
          <a:bodyPr/>
          <a:lstStyle/>
          <a:p>
            <a:fld id="{1F7F7658-D69A-4121-8711-D9F54E8EFDD2}" type="slidenum">
              <a:rPr lang="en-US" smtClean="0"/>
              <a:t>6</a:t>
            </a:fld>
            <a:endParaRPr lang="en-US"/>
          </a:p>
        </p:txBody>
      </p:sp>
    </p:spTree>
    <p:extLst>
      <p:ext uri="{BB962C8B-B14F-4D97-AF65-F5344CB8AC3E}">
        <p14:creationId xmlns:p14="http://schemas.microsoft.com/office/powerpoint/2010/main" val="423816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24"/>
              </a:spcAft>
            </a:pPr>
            <a:r>
              <a:rPr lang="en-US" sz="1900" dirty="0">
                <a:solidFill>
                  <a:srgbClr val="000000"/>
                </a:solidFill>
                <a:latin typeface="Calibri" panose="020F0502020204030204" pitchFamily="34" charset="0"/>
              </a:rPr>
              <a:t>Christine</a:t>
            </a:r>
          </a:p>
          <a:p>
            <a:pPr>
              <a:spcAft>
                <a:spcPts val="824"/>
              </a:spcAft>
            </a:pPr>
            <a:r>
              <a:rPr lang="en-US" sz="1900" dirty="0">
                <a:solidFill>
                  <a:srgbClr val="000000"/>
                </a:solidFill>
                <a:latin typeface="Calibri" panose="020F0502020204030204" pitchFamily="34" charset="0"/>
              </a:rPr>
              <a:t>12:21– 12:23</a:t>
            </a:r>
          </a:p>
          <a:p>
            <a:pPr>
              <a:spcAft>
                <a:spcPts val="824"/>
              </a:spcAft>
            </a:pPr>
            <a:r>
              <a:rPr lang="en-US" sz="1900" dirty="0">
                <a:solidFill>
                  <a:srgbClr val="000000"/>
                </a:solidFill>
                <a:latin typeface="Calibri" panose="020F0502020204030204" pitchFamily="34" charset="0"/>
              </a:rPr>
              <a:t>2 min</a:t>
            </a:r>
          </a:p>
          <a:p>
            <a:pPr>
              <a:spcAft>
                <a:spcPts val="824"/>
              </a:spcAft>
            </a:pPr>
            <a:endParaRPr lang="en-US" sz="1900" dirty="0">
              <a:solidFill>
                <a:srgbClr val="000000"/>
              </a:solidFill>
              <a:latin typeface="Calibri" panose="020F0502020204030204" pitchFamily="34" charset="0"/>
            </a:endParaRPr>
          </a:p>
          <a:p>
            <a:pPr>
              <a:spcAft>
                <a:spcPts val="824"/>
              </a:spcAft>
            </a:pPr>
            <a:r>
              <a:rPr lang="en-US" sz="1200" dirty="0">
                <a:solidFill>
                  <a:srgbClr val="000000"/>
                </a:solidFill>
                <a:latin typeface="Calibri" panose="020F0502020204030204" pitchFamily="34" charset="0"/>
              </a:rPr>
              <a:t>To start, we want to bring your attention to the work of Audiologist Dr. Sheila Moodie from Western Ontario University who is 2014 and later updated in 2016 her study</a:t>
            </a:r>
          </a:p>
          <a:p>
            <a:pPr>
              <a:spcAft>
                <a:spcPts val="824"/>
              </a:spcAft>
            </a:pPr>
            <a:r>
              <a:rPr lang="en-US" sz="1200" dirty="0">
                <a:solidFill>
                  <a:srgbClr val="000000"/>
                </a:solidFill>
                <a:latin typeface="Calibri" panose="020F0502020204030204" pitchFamily="34" charset="0"/>
              </a:rPr>
              <a:t>entitled, </a:t>
            </a:r>
          </a:p>
          <a:p>
            <a:pPr>
              <a:spcAft>
                <a:spcPts val="824"/>
              </a:spcAft>
            </a:pPr>
            <a:r>
              <a:rPr lang="en-US" b="0" i="1" dirty="0">
                <a:solidFill>
                  <a:srgbClr val="444444"/>
                </a:solidFill>
                <a:effectLst/>
                <a:latin typeface="Roboto" panose="02000000000000000000" pitchFamily="2" charset="0"/>
              </a:rPr>
              <a:t>Parent-to-parent support for parents with children who are deaf or hard of hearing: A conceptual framework. </a:t>
            </a:r>
            <a:endParaRPr lang="en-US" sz="1200" b="0" i="1" dirty="0">
              <a:solidFill>
                <a:srgbClr val="000000"/>
              </a:solidFill>
              <a:effectLst/>
              <a:latin typeface="Calibri" panose="020F0502020204030204" pitchFamily="34" charset="0"/>
            </a:endParaRPr>
          </a:p>
          <a:p>
            <a:pPr>
              <a:spcAft>
                <a:spcPts val="824"/>
              </a:spcAft>
            </a:pPr>
            <a:endParaRPr lang="en-US" sz="1200" b="0" dirty="0">
              <a:solidFill>
                <a:srgbClr val="000000"/>
              </a:solidFill>
              <a:effectLst/>
              <a:latin typeface="Calibri" panose="020F0502020204030204" pitchFamily="34" charset="0"/>
            </a:endParaRPr>
          </a:p>
          <a:p>
            <a:pPr>
              <a:spcAft>
                <a:spcPts val="824"/>
              </a:spcAft>
            </a:pPr>
            <a:r>
              <a:rPr lang="en-US" sz="1200" b="0" dirty="0">
                <a:solidFill>
                  <a:srgbClr val="000000"/>
                </a:solidFill>
                <a:effectLst/>
                <a:latin typeface="Calibri" panose="020F0502020204030204" pitchFamily="34" charset="0"/>
              </a:rPr>
              <a:t>Dr. Moodie began her researched based on the assertions here by Dr. Mary Pat Moeller of Boys Town. stating that:</a:t>
            </a:r>
            <a:br>
              <a:rPr lang="en-US" sz="1200" b="0" dirty="0">
                <a:effectLst/>
              </a:rPr>
            </a:br>
            <a:r>
              <a:rPr lang="en-US" sz="1200" b="0" dirty="0">
                <a:effectLst/>
              </a:rPr>
              <a:t>	-All families have access to P2P support</a:t>
            </a:r>
          </a:p>
          <a:p>
            <a:pPr marL="471145"/>
            <a:r>
              <a:rPr lang="en-US" sz="1200" b="0" dirty="0">
                <a:effectLst/>
              </a:rPr>
              <a:t>	-Recognize and promote social and emotional well-being.</a:t>
            </a:r>
          </a:p>
          <a:p>
            <a:pPr marL="471145"/>
            <a:r>
              <a:rPr lang="en-US" sz="1200" b="0" dirty="0">
                <a:effectLst/>
              </a:rPr>
              <a:t>	-Recognize and support p2p organization offering direct peer support.</a:t>
            </a:r>
          </a:p>
          <a:p>
            <a:pPr marL="471145"/>
            <a:r>
              <a:rPr lang="en-US" sz="1200" b="0" dirty="0">
                <a:effectLst/>
              </a:rPr>
              <a:t>	-Support connection between families and adult role models who are </a:t>
            </a:r>
            <a:r>
              <a:rPr lang="en-US" sz="1200" b="0" dirty="0" err="1">
                <a:effectLst/>
              </a:rPr>
              <a:t>dhh</a:t>
            </a:r>
            <a:r>
              <a:rPr lang="en-US" sz="1200" b="0" dirty="0">
                <a:effectLst/>
              </a:rPr>
              <a:t>.</a:t>
            </a:r>
          </a:p>
          <a:p>
            <a:pPr marL="471145"/>
            <a:endParaRPr lang="en-US" sz="1200" b="0" dirty="0">
              <a:effectLst/>
            </a:endParaRPr>
          </a:p>
          <a:p>
            <a:pPr marL="471145"/>
            <a:endParaRPr lang="en-US" sz="1200" b="0" dirty="0">
              <a:effectLst/>
            </a:endParaRPr>
          </a:p>
          <a:p>
            <a:pPr marL="471145"/>
            <a:r>
              <a:rPr lang="en-US" sz="1200" b="0" dirty="0">
                <a:effectLst/>
              </a:rPr>
              <a:t>From her study Dr Moodie identified three constructs of P2P support for families of children who are deaf or hard of hearing.</a:t>
            </a:r>
          </a:p>
          <a:p>
            <a:pPr marL="471145"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Calibri" panose="020F0502020204030204" pitchFamily="34" charset="0"/>
            </a:endParaRPr>
          </a:p>
          <a:p>
            <a:pPr marL="471145"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Calibri" panose="020F0502020204030204" pitchFamily="34" charset="0"/>
            </a:endParaRPr>
          </a:p>
          <a:p>
            <a:pPr marL="471145"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Calibri" panose="020F0502020204030204" pitchFamily="34" charset="0"/>
              </a:rPr>
              <a:t>Also, We’ve uploaded an article describing the elements of this study to this presentation for further viewing. </a:t>
            </a:r>
          </a:p>
          <a:p>
            <a:endParaRPr lang="en-US" sz="1200" b="0" dirty="0">
              <a:effectLst/>
            </a:endParaRPr>
          </a:p>
          <a:p>
            <a:endParaRPr lang="en-US" sz="1200" dirty="0">
              <a:solidFill>
                <a:srgbClr val="000000"/>
              </a:solidFill>
              <a:latin typeface="Calibri" panose="020F0502020204030204" pitchFamily="34" charset="0"/>
            </a:endParaRPr>
          </a:p>
          <a:p>
            <a:endParaRPr lang="en-US" sz="1200" i="1" dirty="0">
              <a:solidFill>
                <a:schemeClr val="tx2">
                  <a:lumMod val="75000"/>
                  <a:lumOff val="25000"/>
                </a:schemeClr>
              </a:solidFill>
            </a:endParaRPr>
          </a:p>
          <a:p>
            <a:endParaRPr lang="en-US" sz="1200" b="0" dirty="0">
              <a:effectLst/>
            </a:endParaRPr>
          </a:p>
          <a:p>
            <a:br>
              <a:rPr lang="en-US" sz="1200" dirty="0"/>
            </a:br>
            <a:endParaRPr lang="en-US" sz="1200" dirty="0"/>
          </a:p>
        </p:txBody>
      </p:sp>
      <p:sp>
        <p:nvSpPr>
          <p:cNvPr id="4" name="Slide Number Placeholder 3"/>
          <p:cNvSpPr>
            <a:spLocks noGrp="1"/>
          </p:cNvSpPr>
          <p:nvPr>
            <p:ph type="sldNum" sz="quarter" idx="5"/>
          </p:nvPr>
        </p:nvSpPr>
        <p:spPr/>
        <p:txBody>
          <a:bodyPr/>
          <a:lstStyle/>
          <a:p>
            <a:fld id="{1F7F7658-D69A-4121-8711-D9F54E8EFDD2}" type="slidenum">
              <a:rPr lang="en-US" smtClean="0"/>
              <a:t>7</a:t>
            </a:fld>
            <a:endParaRPr lang="en-US"/>
          </a:p>
        </p:txBody>
      </p:sp>
    </p:spTree>
    <p:extLst>
      <p:ext uri="{BB962C8B-B14F-4D97-AF65-F5344CB8AC3E}">
        <p14:creationId xmlns:p14="http://schemas.microsoft.com/office/powerpoint/2010/main" val="277736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a:p>
            <a:endParaRPr lang="en-US" dirty="0"/>
          </a:p>
          <a:p>
            <a:r>
              <a:rPr lang="en-US" dirty="0"/>
              <a:t>12:23-</a:t>
            </a:r>
          </a:p>
          <a:p>
            <a:endParaRPr lang="en-US" dirty="0"/>
          </a:p>
          <a:p>
            <a:r>
              <a:rPr lang="en-US" dirty="0"/>
              <a:t>Here we will describe the constructs from Dr Moodie’s study.</a:t>
            </a:r>
          </a:p>
        </p:txBody>
      </p:sp>
      <p:sp>
        <p:nvSpPr>
          <p:cNvPr id="4" name="Slide Number Placeholder 3"/>
          <p:cNvSpPr>
            <a:spLocks noGrp="1"/>
          </p:cNvSpPr>
          <p:nvPr>
            <p:ph type="sldNum" sz="quarter" idx="5"/>
          </p:nvPr>
        </p:nvSpPr>
        <p:spPr/>
        <p:txBody>
          <a:bodyPr/>
          <a:lstStyle/>
          <a:p>
            <a:fld id="{1F7F7658-D69A-4121-8711-D9F54E8EFDD2}" type="slidenum">
              <a:rPr lang="en-US" smtClean="0"/>
              <a:t>8</a:t>
            </a:fld>
            <a:endParaRPr lang="en-US"/>
          </a:p>
        </p:txBody>
      </p:sp>
    </p:spTree>
    <p:extLst>
      <p:ext uri="{BB962C8B-B14F-4D97-AF65-F5344CB8AC3E}">
        <p14:creationId xmlns:p14="http://schemas.microsoft.com/office/powerpoint/2010/main" val="3092016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24"/>
              </a:spcAft>
            </a:pPr>
            <a:r>
              <a:rPr lang="en-US" sz="1200" dirty="0">
                <a:solidFill>
                  <a:srgbClr val="000000"/>
                </a:solidFill>
                <a:latin typeface="Calibri" panose="020F0502020204030204" pitchFamily="34" charset="0"/>
              </a:rPr>
              <a:t>12:23-12:25</a:t>
            </a:r>
          </a:p>
          <a:p>
            <a:pPr>
              <a:spcAft>
                <a:spcPts val="824"/>
              </a:spcAft>
            </a:pPr>
            <a:endParaRPr lang="en-US" sz="1200" dirty="0">
              <a:solidFill>
                <a:srgbClr val="000000"/>
              </a:solidFill>
              <a:latin typeface="Calibri" panose="020F0502020204030204" pitchFamily="34" charset="0"/>
            </a:endParaRPr>
          </a:p>
          <a:p>
            <a:pPr>
              <a:spcAft>
                <a:spcPts val="824"/>
              </a:spcAft>
            </a:pPr>
            <a:r>
              <a:rPr lang="en-US" sz="1200" dirty="0">
                <a:solidFill>
                  <a:srgbClr val="000000"/>
                </a:solidFill>
                <a:latin typeface="Calibri" panose="020F0502020204030204" pitchFamily="34" charset="0"/>
              </a:rPr>
              <a:t>Christine</a:t>
            </a:r>
          </a:p>
          <a:p>
            <a:pPr>
              <a:spcAft>
                <a:spcPts val="824"/>
              </a:spcAft>
            </a:pPr>
            <a:r>
              <a:rPr lang="en-US" sz="1200" dirty="0">
                <a:solidFill>
                  <a:srgbClr val="000000"/>
                </a:solidFill>
                <a:latin typeface="Calibri" panose="020F0502020204030204" pitchFamily="34" charset="0"/>
              </a:rPr>
              <a:t>2 min</a:t>
            </a:r>
          </a:p>
          <a:p>
            <a:pPr>
              <a:spcAft>
                <a:spcPts val="824"/>
              </a:spcAft>
            </a:pPr>
            <a:endParaRPr lang="en-US" sz="1200" dirty="0">
              <a:solidFill>
                <a:srgbClr val="000000"/>
              </a:solidFill>
              <a:latin typeface="Calibri" panose="020F0502020204030204" pitchFamily="34" charset="0"/>
            </a:endParaRPr>
          </a:p>
          <a:p>
            <a:pPr>
              <a:spcAft>
                <a:spcPts val="824"/>
              </a:spcAft>
            </a:pPr>
            <a:r>
              <a:rPr lang="en-US" sz="1200" dirty="0">
                <a:solidFill>
                  <a:srgbClr val="000000"/>
                </a:solidFill>
                <a:latin typeface="Calibri" panose="020F0502020204030204" pitchFamily="34" charset="0"/>
              </a:rPr>
              <a:t>- The </a:t>
            </a:r>
            <a:r>
              <a:rPr lang="en-US" sz="1200" b="1" dirty="0">
                <a:solidFill>
                  <a:srgbClr val="000000"/>
                </a:solidFill>
                <a:latin typeface="Calibri" panose="020F0502020204030204" pitchFamily="34" charset="0"/>
              </a:rPr>
              <a:t>Conceptual framework</a:t>
            </a:r>
            <a:r>
              <a:rPr lang="en-US" sz="1200" dirty="0">
                <a:solidFill>
                  <a:srgbClr val="000000"/>
                </a:solidFill>
                <a:latin typeface="Calibri" panose="020F0502020204030204" pitchFamily="34" charset="0"/>
              </a:rPr>
              <a:t> consists of what’s called </a:t>
            </a:r>
            <a:r>
              <a:rPr lang="en-US" sz="1200" b="1" dirty="0">
                <a:solidFill>
                  <a:srgbClr val="000000"/>
                </a:solidFill>
                <a:latin typeface="Calibri" panose="020F0502020204030204" pitchFamily="34" charset="0"/>
              </a:rPr>
              <a:t>constructs</a:t>
            </a:r>
            <a:r>
              <a:rPr lang="en-US" sz="1200" dirty="0">
                <a:solidFill>
                  <a:srgbClr val="000000"/>
                </a:solidFill>
                <a:latin typeface="Calibri" panose="020F0502020204030204" pitchFamily="34" charset="0"/>
              </a:rPr>
              <a:t>(left) and </a:t>
            </a:r>
            <a:r>
              <a:rPr lang="en-US" sz="1200" b="1" dirty="0">
                <a:solidFill>
                  <a:srgbClr val="000000"/>
                </a:solidFill>
                <a:latin typeface="Calibri" panose="020F0502020204030204" pitchFamily="34" charset="0"/>
              </a:rPr>
              <a:t>components</a:t>
            </a:r>
            <a:r>
              <a:rPr lang="en-US" sz="1200" dirty="0">
                <a:solidFill>
                  <a:srgbClr val="000000"/>
                </a:solidFill>
                <a:latin typeface="Calibri" panose="020F0502020204030204" pitchFamily="34" charset="0"/>
              </a:rPr>
              <a:t> (right). </a:t>
            </a:r>
          </a:p>
          <a:p>
            <a:pPr>
              <a:spcAft>
                <a:spcPts val="824"/>
              </a:spcAft>
            </a:pPr>
            <a:endParaRPr lang="en-US" sz="1200" dirty="0">
              <a:solidFill>
                <a:srgbClr val="000000"/>
              </a:solidFill>
              <a:latin typeface="Calibri" panose="020F0502020204030204" pitchFamily="34" charset="0"/>
            </a:endParaRPr>
          </a:p>
          <a:p>
            <a:pPr>
              <a:spcAft>
                <a:spcPts val="824"/>
              </a:spcAft>
            </a:pPr>
            <a:r>
              <a:rPr lang="en-US" sz="1200" dirty="0">
                <a:solidFill>
                  <a:srgbClr val="000000"/>
                </a:solidFill>
                <a:latin typeface="Calibri" panose="020F0502020204030204" pitchFamily="34" charset="0"/>
              </a:rPr>
              <a:t>- The constructs and components are presented in the framework through this closed helix design with the </a:t>
            </a:r>
            <a:r>
              <a:rPr lang="en-US" sz="1200" b="1" dirty="0">
                <a:solidFill>
                  <a:srgbClr val="000000"/>
                </a:solidFill>
                <a:latin typeface="Calibri" panose="020F0502020204030204" pitchFamily="34" charset="0"/>
              </a:rPr>
              <a:t>supporting parent</a:t>
            </a:r>
            <a:r>
              <a:rPr lang="en-US" sz="1200" dirty="0">
                <a:solidFill>
                  <a:srgbClr val="000000"/>
                </a:solidFill>
                <a:latin typeface="Calibri" panose="020F0502020204030204" pitchFamily="34" charset="0"/>
              </a:rPr>
              <a:t> and the </a:t>
            </a:r>
            <a:r>
              <a:rPr lang="en-US" sz="1200" b="1" dirty="0">
                <a:solidFill>
                  <a:srgbClr val="000000"/>
                </a:solidFill>
                <a:latin typeface="Calibri" panose="020F0502020204030204" pitchFamily="34" charset="0"/>
              </a:rPr>
              <a:t>learning parent</a:t>
            </a:r>
            <a:r>
              <a:rPr lang="en-US" sz="1200" dirty="0">
                <a:solidFill>
                  <a:srgbClr val="000000"/>
                </a:solidFill>
                <a:latin typeface="Calibri" panose="020F0502020204030204" pitchFamily="34" charset="0"/>
              </a:rPr>
              <a:t> at opposite curves. </a:t>
            </a:r>
          </a:p>
          <a:p>
            <a:pPr>
              <a:spcAft>
                <a:spcPts val="824"/>
              </a:spcAft>
            </a:pPr>
            <a:r>
              <a:rPr lang="en-US" sz="1200" dirty="0">
                <a:solidFill>
                  <a:srgbClr val="000000"/>
                </a:solidFill>
                <a:latin typeface="Calibri" panose="020F0502020204030204" pitchFamily="34" charset="0"/>
              </a:rPr>
              <a:t>- The </a:t>
            </a:r>
            <a:r>
              <a:rPr lang="en-US" sz="1200" b="1" dirty="0">
                <a:solidFill>
                  <a:srgbClr val="000000"/>
                </a:solidFill>
                <a:latin typeface="Calibri" panose="020F0502020204030204" pitchFamily="34" charset="0"/>
              </a:rPr>
              <a:t>“learning parent”</a:t>
            </a:r>
            <a:r>
              <a:rPr lang="en-US" sz="1200" dirty="0">
                <a:solidFill>
                  <a:srgbClr val="000000"/>
                </a:solidFill>
                <a:latin typeface="Calibri" panose="020F0502020204030204" pitchFamily="34" charset="0"/>
              </a:rPr>
              <a:t> is characterized as having a child recently identified Deaf or HH or could also be a parent who is experiencing something new in their journey of raising their child.  </a:t>
            </a:r>
            <a:endParaRPr lang="en-US" sz="1200" b="0" dirty="0">
              <a:effectLst/>
            </a:endParaRPr>
          </a:p>
          <a:p>
            <a:pPr marL="171450" indent="-171450">
              <a:spcAft>
                <a:spcPts val="824"/>
              </a:spcAft>
              <a:buFontTx/>
              <a:buChar char="-"/>
            </a:pPr>
            <a:r>
              <a:rPr lang="en-US" sz="1200" dirty="0">
                <a:solidFill>
                  <a:srgbClr val="000000"/>
                </a:solidFill>
                <a:latin typeface="Calibri" panose="020F0502020204030204" pitchFamily="34" charset="0"/>
              </a:rPr>
              <a:t>The</a:t>
            </a:r>
            <a:r>
              <a:rPr lang="en-US" sz="1200" b="1" dirty="0">
                <a:solidFill>
                  <a:srgbClr val="000000"/>
                </a:solidFill>
                <a:latin typeface="Calibri" panose="020F0502020204030204" pitchFamily="34" charset="0"/>
              </a:rPr>
              <a:t> “supporting parent”</a:t>
            </a:r>
            <a:r>
              <a:rPr lang="en-US" sz="1200" dirty="0">
                <a:solidFill>
                  <a:srgbClr val="000000"/>
                </a:solidFill>
                <a:latin typeface="Calibri" panose="020F0502020204030204" pitchFamily="34" charset="0"/>
              </a:rPr>
              <a:t> has lived experience of having a child who is Deaf or Hard of Hearing and has been  trained to supporting other parents. </a:t>
            </a:r>
          </a:p>
          <a:p>
            <a:pPr marL="171450" indent="-171450">
              <a:spcAft>
                <a:spcPts val="824"/>
              </a:spcAft>
              <a:buFontTx/>
              <a:buChar char="-"/>
            </a:pPr>
            <a:endParaRPr lang="en-US" sz="1200" dirty="0">
              <a:solidFill>
                <a:srgbClr val="000000"/>
              </a:solidFill>
              <a:latin typeface="Calibri" panose="020F0502020204030204" pitchFamily="34" charset="0"/>
            </a:endParaRPr>
          </a:p>
          <a:p>
            <a:pPr marL="171450" indent="-171450">
              <a:spcAft>
                <a:spcPts val="824"/>
              </a:spcAft>
              <a:buFontTx/>
              <a:buChar char="-"/>
            </a:pPr>
            <a:r>
              <a:rPr lang="en-US" sz="1200" b="1" dirty="0">
                <a:solidFill>
                  <a:srgbClr val="000000"/>
                </a:solidFill>
                <a:latin typeface="Calibri" panose="020F0502020204030204" pitchFamily="34" charset="0"/>
              </a:rPr>
              <a:t>Well-being</a:t>
            </a:r>
            <a:r>
              <a:rPr lang="en-US" sz="1200" dirty="0">
                <a:solidFill>
                  <a:srgbClr val="000000"/>
                </a:solidFill>
                <a:latin typeface="Calibri" panose="020F0502020204030204" pitchFamily="34" charset="0"/>
              </a:rPr>
              <a:t>, </a:t>
            </a:r>
            <a:r>
              <a:rPr lang="en-US" sz="1200" b="1" dirty="0">
                <a:solidFill>
                  <a:srgbClr val="000000"/>
                </a:solidFill>
                <a:latin typeface="Calibri" panose="020F0502020204030204" pitchFamily="34" charset="0"/>
              </a:rPr>
              <a:t>Knowledge,</a:t>
            </a:r>
            <a:r>
              <a:rPr lang="en-US" sz="1200" dirty="0">
                <a:solidFill>
                  <a:srgbClr val="000000"/>
                </a:solidFill>
                <a:latin typeface="Calibri" panose="020F0502020204030204" pitchFamily="34" charset="0"/>
              </a:rPr>
              <a:t> and </a:t>
            </a:r>
            <a:r>
              <a:rPr lang="en-US" sz="1200" b="1" dirty="0">
                <a:solidFill>
                  <a:srgbClr val="000000"/>
                </a:solidFill>
                <a:latin typeface="Calibri" panose="020F0502020204030204" pitchFamily="34" charset="0"/>
              </a:rPr>
              <a:t>Empowerment</a:t>
            </a:r>
            <a:r>
              <a:rPr lang="en-US" sz="1200" dirty="0">
                <a:solidFill>
                  <a:srgbClr val="000000"/>
                </a:solidFill>
                <a:latin typeface="Calibri" panose="020F0502020204030204" pitchFamily="34" charset="0"/>
              </a:rPr>
              <a:t> (or as I say confidence) are the three possible outcomes for families who received P2P peer support by a trained family. </a:t>
            </a:r>
          </a:p>
          <a:p>
            <a:pPr marL="171450" indent="-171450">
              <a:spcAft>
                <a:spcPts val="824"/>
              </a:spcAft>
              <a:buFontTx/>
              <a:buChar char="-"/>
            </a:pPr>
            <a:endParaRPr lang="en-US" sz="1200" dirty="0">
              <a:solidFill>
                <a:srgbClr val="000000"/>
              </a:solidFill>
              <a:latin typeface="Calibri" panose="020F0502020204030204" pitchFamily="34" charset="0"/>
            </a:endParaRPr>
          </a:p>
          <a:p>
            <a:pPr marL="171450" indent="-171450">
              <a:spcAft>
                <a:spcPts val="824"/>
              </a:spcAft>
              <a:buFontTx/>
              <a:buChar char="-"/>
            </a:pPr>
            <a:r>
              <a:rPr lang="en-US" sz="1200" dirty="0">
                <a:solidFill>
                  <a:srgbClr val="000000"/>
                </a:solidFill>
                <a:latin typeface="Calibri" panose="020F0502020204030204" pitchFamily="34" charset="0"/>
              </a:rPr>
              <a:t>Lastly, On the far right there are 3 arrows, each intersecting one another. This visual describe how a construct builds and supports the other constructs. Meaning if a parent has knowledge, they are likely to feel more confident and increased well-being for themself and their child increases. </a:t>
            </a:r>
          </a:p>
          <a:p>
            <a:pPr marL="171450" indent="-171450">
              <a:spcAft>
                <a:spcPts val="824"/>
              </a:spcAft>
              <a:buFontTx/>
              <a:buChar char="-"/>
            </a:pPr>
            <a:r>
              <a:rPr lang="en-US" sz="1200" dirty="0">
                <a:solidFill>
                  <a:srgbClr val="000000"/>
                </a:solidFill>
                <a:latin typeface="Calibri" panose="020F0502020204030204" pitchFamily="34" charset="0"/>
              </a:rPr>
              <a:t>-This demonstrates the power of P2P support.</a:t>
            </a:r>
            <a:endParaRPr lang="en-US" sz="1200" b="0" dirty="0">
              <a:effectLst/>
            </a:endParaRPr>
          </a:p>
          <a:p>
            <a:br>
              <a:rPr lang="en-US" sz="1200" dirty="0"/>
            </a:br>
            <a:endParaRPr lang="en-US" sz="1200" dirty="0"/>
          </a:p>
        </p:txBody>
      </p:sp>
      <p:sp>
        <p:nvSpPr>
          <p:cNvPr id="4" name="Slide Number Placeholder 3"/>
          <p:cNvSpPr>
            <a:spLocks noGrp="1"/>
          </p:cNvSpPr>
          <p:nvPr>
            <p:ph type="sldNum" sz="quarter" idx="5"/>
          </p:nvPr>
        </p:nvSpPr>
        <p:spPr/>
        <p:txBody>
          <a:bodyPr/>
          <a:lstStyle/>
          <a:p>
            <a:fld id="{0257463F-9559-4945-9CD3-97905B7B6633}" type="slidenum">
              <a:rPr lang="en-US" smtClean="0"/>
              <a:t>9</a:t>
            </a:fld>
            <a:endParaRPr lang="en-US"/>
          </a:p>
        </p:txBody>
      </p:sp>
    </p:spTree>
    <p:extLst>
      <p:ext uri="{BB962C8B-B14F-4D97-AF65-F5344CB8AC3E}">
        <p14:creationId xmlns:p14="http://schemas.microsoft.com/office/powerpoint/2010/main" val="293150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4071-BFF0-4B44-847D-0E92CFB636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049963-973C-4075-B8AF-A2FF975DBC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8AA9F6-E69E-4B35-88B7-7F42B107893B}"/>
              </a:ext>
            </a:extLst>
          </p:cNvPr>
          <p:cNvSpPr>
            <a:spLocks noGrp="1"/>
          </p:cNvSpPr>
          <p:nvPr>
            <p:ph type="dt" sz="half" idx="10"/>
          </p:nvPr>
        </p:nvSpPr>
        <p:spPr/>
        <p:txBody>
          <a:bodyPr/>
          <a:lstStyle/>
          <a:p>
            <a:fld id="{11EAACC7-3B3F-47D1-959A-EF58926E955E}" type="datetimeFigureOut">
              <a:rPr lang="en-US" smtClean="0"/>
              <a:t>3/11/2022</a:t>
            </a:fld>
            <a:endParaRPr lang="en-US"/>
          </a:p>
        </p:txBody>
      </p:sp>
      <p:sp>
        <p:nvSpPr>
          <p:cNvPr id="5" name="Footer Placeholder 4">
            <a:extLst>
              <a:ext uri="{FF2B5EF4-FFF2-40B4-BE49-F238E27FC236}">
                <a16:creationId xmlns:a16="http://schemas.microsoft.com/office/drawing/2014/main" id="{A81B51E3-DBB2-4200-9451-2FB583BFB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C271A-0B35-4541-A999-939B726362C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89021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8705-9528-4232-A299-331617098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068ABC-643C-48C9-BED4-7495CF4366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57300-9612-4D64-BD2A-064B45CB041B}"/>
              </a:ext>
            </a:extLst>
          </p:cNvPr>
          <p:cNvSpPr>
            <a:spLocks noGrp="1"/>
          </p:cNvSpPr>
          <p:nvPr>
            <p:ph type="dt" sz="half" idx="10"/>
          </p:nvPr>
        </p:nvSpPr>
        <p:spPr/>
        <p:txBody>
          <a:bodyPr/>
          <a:lstStyle/>
          <a:p>
            <a:fld id="{11EAACC7-3B3F-47D1-959A-EF58926E955E}" type="datetimeFigureOut">
              <a:rPr lang="en-US" smtClean="0"/>
              <a:t>3/11/2022</a:t>
            </a:fld>
            <a:endParaRPr lang="en-US"/>
          </a:p>
        </p:txBody>
      </p:sp>
      <p:sp>
        <p:nvSpPr>
          <p:cNvPr id="5" name="Footer Placeholder 4">
            <a:extLst>
              <a:ext uri="{FF2B5EF4-FFF2-40B4-BE49-F238E27FC236}">
                <a16:creationId xmlns:a16="http://schemas.microsoft.com/office/drawing/2014/main" id="{B874A9D1-A5B3-4999-BB07-6EDDA7E949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3568CD-1E37-43F6-A4B9-2E3EF4E65DB4}"/>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84790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2E9644-8A90-4ACF-9199-C48B5C456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505388-1B3E-4701-A046-68338F0707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505F5-1712-489C-8158-56AC67182799}"/>
              </a:ext>
            </a:extLst>
          </p:cNvPr>
          <p:cNvSpPr>
            <a:spLocks noGrp="1"/>
          </p:cNvSpPr>
          <p:nvPr>
            <p:ph type="dt" sz="half" idx="10"/>
          </p:nvPr>
        </p:nvSpPr>
        <p:spPr/>
        <p:txBody>
          <a:bodyPr/>
          <a:lstStyle/>
          <a:p>
            <a:fld id="{11EAACC7-3B3F-47D1-959A-EF58926E955E}" type="datetimeFigureOut">
              <a:rPr lang="en-US" smtClean="0"/>
              <a:t>3/11/2022</a:t>
            </a:fld>
            <a:endParaRPr lang="en-US"/>
          </a:p>
        </p:txBody>
      </p:sp>
      <p:sp>
        <p:nvSpPr>
          <p:cNvPr id="5" name="Footer Placeholder 4">
            <a:extLst>
              <a:ext uri="{FF2B5EF4-FFF2-40B4-BE49-F238E27FC236}">
                <a16:creationId xmlns:a16="http://schemas.microsoft.com/office/drawing/2014/main" id="{7F4A2AC6-9F9F-4D84-936E-A488DBE36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60DD0-C267-4D97-9ECC-D091023CE63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47010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063416"/>
            <a:ext cx="8825659" cy="1379755"/>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1154955" y="3543300"/>
            <a:ext cx="8825659" cy="24765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3/11/2022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007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B5D0-DFE2-45C4-A7F4-AA94BCF2B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A031D4-3D93-4696-847D-5AB1C3E6A4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BCF3E1-D509-4922-B31B-A72A63A785A6}"/>
              </a:ext>
            </a:extLst>
          </p:cNvPr>
          <p:cNvSpPr>
            <a:spLocks noGrp="1"/>
          </p:cNvSpPr>
          <p:nvPr>
            <p:ph type="dt" sz="half" idx="10"/>
          </p:nvPr>
        </p:nvSpPr>
        <p:spPr/>
        <p:txBody>
          <a:bodyPr/>
          <a:lstStyle/>
          <a:p>
            <a:fld id="{11EAACC7-3B3F-47D1-959A-EF58926E955E}" type="datetimeFigureOut">
              <a:rPr lang="en-US" smtClean="0"/>
              <a:t>3/11/2022</a:t>
            </a:fld>
            <a:endParaRPr lang="en-US" dirty="0"/>
          </a:p>
        </p:txBody>
      </p:sp>
      <p:sp>
        <p:nvSpPr>
          <p:cNvPr id="5" name="Footer Placeholder 4">
            <a:extLst>
              <a:ext uri="{FF2B5EF4-FFF2-40B4-BE49-F238E27FC236}">
                <a16:creationId xmlns:a16="http://schemas.microsoft.com/office/drawing/2014/main" id="{889552AD-0758-4696-A79F-D930B780E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7641A-9A17-4CCF-8907-7604987D8407}"/>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3240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5BE4-6986-4B92-B1CB-E36236E371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E164FA-2318-4F9A-8372-5CBC09BC5B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83BA66-B293-42F3-89E5-92B8B1A75FDA}"/>
              </a:ext>
            </a:extLst>
          </p:cNvPr>
          <p:cNvSpPr>
            <a:spLocks noGrp="1"/>
          </p:cNvSpPr>
          <p:nvPr>
            <p:ph type="dt" sz="half" idx="10"/>
          </p:nvPr>
        </p:nvSpPr>
        <p:spPr/>
        <p:txBody>
          <a:bodyPr/>
          <a:lstStyle/>
          <a:p>
            <a:fld id="{11EAACC7-3B3F-47D1-959A-EF58926E955E}" type="datetimeFigureOut">
              <a:rPr lang="en-US" smtClean="0"/>
              <a:t>3/11/2022</a:t>
            </a:fld>
            <a:endParaRPr lang="en-US"/>
          </a:p>
        </p:txBody>
      </p:sp>
      <p:sp>
        <p:nvSpPr>
          <p:cNvPr id="5" name="Footer Placeholder 4">
            <a:extLst>
              <a:ext uri="{FF2B5EF4-FFF2-40B4-BE49-F238E27FC236}">
                <a16:creationId xmlns:a16="http://schemas.microsoft.com/office/drawing/2014/main" id="{31E4FAA8-DA6F-4F4D-8A48-AEE5BBA35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D9DB7F-95B0-45E1-A810-3B71D8A08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6796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03A2-2F22-4FB8-98B3-C8CBF3608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A6BBF-9C3E-4521-8053-2CEE70B99B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18CAF-5BBE-4663-B58E-DE381E2536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6C3F80-121E-435F-BB88-81E2B85ED799}"/>
              </a:ext>
            </a:extLst>
          </p:cNvPr>
          <p:cNvSpPr>
            <a:spLocks noGrp="1"/>
          </p:cNvSpPr>
          <p:nvPr>
            <p:ph type="dt" sz="half" idx="10"/>
          </p:nvPr>
        </p:nvSpPr>
        <p:spPr/>
        <p:txBody>
          <a:bodyPr/>
          <a:lstStyle/>
          <a:p>
            <a:fld id="{11EAACC7-3B3F-47D1-959A-EF58926E955E}" type="datetimeFigureOut">
              <a:rPr lang="en-US" smtClean="0"/>
              <a:t>3/11/2022</a:t>
            </a:fld>
            <a:endParaRPr lang="en-US"/>
          </a:p>
        </p:txBody>
      </p:sp>
      <p:sp>
        <p:nvSpPr>
          <p:cNvPr id="6" name="Footer Placeholder 5">
            <a:extLst>
              <a:ext uri="{FF2B5EF4-FFF2-40B4-BE49-F238E27FC236}">
                <a16:creationId xmlns:a16="http://schemas.microsoft.com/office/drawing/2014/main" id="{EFCEE687-CF17-4F14-8D2A-9046F31DB6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ED845-23F9-459E-924C-32BC36CE5947}"/>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028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2D9D-8598-4789-8125-16F61C9AE0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512D5D-2178-46F1-A39B-88D036300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23DBBC-9A34-4794-AE09-F39085CCC6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0F4A13-7D2F-4C2F-8FB7-73EFC8FD6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D7A22-92C6-41F6-87AA-4F4AFC1AF4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EB0563-73BF-4FAC-9ABF-C63DD81CF30E}"/>
              </a:ext>
            </a:extLst>
          </p:cNvPr>
          <p:cNvSpPr>
            <a:spLocks noGrp="1"/>
          </p:cNvSpPr>
          <p:nvPr>
            <p:ph type="dt" sz="half" idx="10"/>
          </p:nvPr>
        </p:nvSpPr>
        <p:spPr/>
        <p:txBody>
          <a:bodyPr/>
          <a:lstStyle/>
          <a:p>
            <a:fld id="{11EAACC7-3B3F-47D1-959A-EF58926E955E}" type="datetimeFigureOut">
              <a:rPr lang="en-US" smtClean="0"/>
              <a:t>3/11/2022</a:t>
            </a:fld>
            <a:endParaRPr lang="en-US"/>
          </a:p>
        </p:txBody>
      </p:sp>
      <p:sp>
        <p:nvSpPr>
          <p:cNvPr id="8" name="Footer Placeholder 7">
            <a:extLst>
              <a:ext uri="{FF2B5EF4-FFF2-40B4-BE49-F238E27FC236}">
                <a16:creationId xmlns:a16="http://schemas.microsoft.com/office/drawing/2014/main" id="{F42DD922-3159-4582-BDB4-D15E1310C1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205B93-77EB-405B-85BE-CBB5FF5E4C0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74228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1D9F-7458-4336-A9D6-25F1AB8CFE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B5421D-D8B1-41FF-BAA4-39948ED5E82E}"/>
              </a:ext>
            </a:extLst>
          </p:cNvPr>
          <p:cNvSpPr>
            <a:spLocks noGrp="1"/>
          </p:cNvSpPr>
          <p:nvPr>
            <p:ph type="dt" sz="half" idx="10"/>
          </p:nvPr>
        </p:nvSpPr>
        <p:spPr/>
        <p:txBody>
          <a:bodyPr/>
          <a:lstStyle/>
          <a:p>
            <a:fld id="{11EAACC7-3B3F-47D1-959A-EF58926E955E}" type="datetimeFigureOut">
              <a:rPr lang="en-US" smtClean="0"/>
              <a:t>3/11/2022</a:t>
            </a:fld>
            <a:endParaRPr lang="en-US"/>
          </a:p>
        </p:txBody>
      </p:sp>
      <p:sp>
        <p:nvSpPr>
          <p:cNvPr id="4" name="Footer Placeholder 3">
            <a:extLst>
              <a:ext uri="{FF2B5EF4-FFF2-40B4-BE49-F238E27FC236}">
                <a16:creationId xmlns:a16="http://schemas.microsoft.com/office/drawing/2014/main" id="{E7F5F1B6-3B52-4F75-AE4C-25F7D9AC8A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EF128A-0B09-4CA9-A9B7-97C5F40BF6A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724962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F82FAA-4799-4B91-A343-7BE41C70CE4D}"/>
              </a:ext>
            </a:extLst>
          </p:cNvPr>
          <p:cNvSpPr>
            <a:spLocks noGrp="1"/>
          </p:cNvSpPr>
          <p:nvPr>
            <p:ph type="dt" sz="half" idx="10"/>
          </p:nvPr>
        </p:nvSpPr>
        <p:spPr/>
        <p:txBody>
          <a:bodyPr/>
          <a:lstStyle/>
          <a:p>
            <a:fld id="{11EAACC7-3B3F-47D1-959A-EF58926E955E}" type="datetimeFigureOut">
              <a:rPr lang="en-US" smtClean="0"/>
              <a:t>3/11/2022</a:t>
            </a:fld>
            <a:endParaRPr lang="en-US"/>
          </a:p>
        </p:txBody>
      </p:sp>
      <p:sp>
        <p:nvSpPr>
          <p:cNvPr id="3" name="Footer Placeholder 2">
            <a:extLst>
              <a:ext uri="{FF2B5EF4-FFF2-40B4-BE49-F238E27FC236}">
                <a16:creationId xmlns:a16="http://schemas.microsoft.com/office/drawing/2014/main" id="{82A55C0A-6E86-42E3-B382-2CAD1F2A09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955AC1-7F7E-4892-BE07-6903F901662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13303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A714-4EE2-44F5-8073-5D84DB728F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847469-DFDE-4248-8195-9B8C74F16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91F89D-C949-43AF-8F07-28ED83B7D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A1AC7-2A39-46DD-87D5-B0E1A8D7C7CD}"/>
              </a:ext>
            </a:extLst>
          </p:cNvPr>
          <p:cNvSpPr>
            <a:spLocks noGrp="1"/>
          </p:cNvSpPr>
          <p:nvPr>
            <p:ph type="dt" sz="half" idx="10"/>
          </p:nvPr>
        </p:nvSpPr>
        <p:spPr/>
        <p:txBody>
          <a:bodyPr/>
          <a:lstStyle/>
          <a:p>
            <a:fld id="{11EAACC7-3B3F-47D1-959A-EF58926E955E}" type="datetimeFigureOut">
              <a:rPr lang="en-US" smtClean="0"/>
              <a:t>3/11/2022</a:t>
            </a:fld>
            <a:endParaRPr lang="en-US"/>
          </a:p>
        </p:txBody>
      </p:sp>
      <p:sp>
        <p:nvSpPr>
          <p:cNvPr id="6" name="Footer Placeholder 5">
            <a:extLst>
              <a:ext uri="{FF2B5EF4-FFF2-40B4-BE49-F238E27FC236}">
                <a16:creationId xmlns:a16="http://schemas.microsoft.com/office/drawing/2014/main" id="{3FF08399-FE1D-405B-88D6-4C23B0B3C7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76B2C-3E3D-4739-8E07-33A49E1E1C0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8259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7567-B1D0-48D5-8D28-46742D5D0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C80218-CFD5-4346-9735-E0A968C032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3D5293-7832-4B8F-9BDA-B1D52547C4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C5EED-B5F1-446B-A48A-AC8B1CB7BAE3}"/>
              </a:ext>
            </a:extLst>
          </p:cNvPr>
          <p:cNvSpPr>
            <a:spLocks noGrp="1"/>
          </p:cNvSpPr>
          <p:nvPr>
            <p:ph type="dt" sz="half" idx="10"/>
          </p:nvPr>
        </p:nvSpPr>
        <p:spPr/>
        <p:txBody>
          <a:bodyPr/>
          <a:lstStyle/>
          <a:p>
            <a:fld id="{11EAACC7-3B3F-47D1-959A-EF58926E955E}" type="datetimeFigureOut">
              <a:rPr lang="en-US" smtClean="0"/>
              <a:t>3/11/2022</a:t>
            </a:fld>
            <a:endParaRPr lang="en-US"/>
          </a:p>
        </p:txBody>
      </p:sp>
      <p:sp>
        <p:nvSpPr>
          <p:cNvPr id="6" name="Footer Placeholder 5">
            <a:extLst>
              <a:ext uri="{FF2B5EF4-FFF2-40B4-BE49-F238E27FC236}">
                <a16:creationId xmlns:a16="http://schemas.microsoft.com/office/drawing/2014/main" id="{03465AA3-620E-478D-BCC2-0A49BCE7E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2FD6B8-38B9-4F3C-A5AB-CF180C1E8D62}"/>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01703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60DD0F-81B1-4DF8-8D32-107F365C77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D91C0-81E4-4C8F-8836-F8D053F3DF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C8AE9-EEB6-4901-985F-BBC075600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ACC7-3B3F-47D1-959A-EF58926E955E}" type="datetimeFigureOut">
              <a:rPr lang="en-US" smtClean="0"/>
              <a:t>3/11/2022</a:t>
            </a:fld>
            <a:endParaRPr lang="en-US"/>
          </a:p>
        </p:txBody>
      </p:sp>
      <p:sp>
        <p:nvSpPr>
          <p:cNvPr id="5" name="Footer Placeholder 4">
            <a:extLst>
              <a:ext uri="{FF2B5EF4-FFF2-40B4-BE49-F238E27FC236}">
                <a16:creationId xmlns:a16="http://schemas.microsoft.com/office/drawing/2014/main" id="{5F941762-CED9-4E93-9549-FCF1000F4D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32EE2AB-8C2E-438A-A4CF-B5FD015F7D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42283669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8553B7A-F80A-483E-A796-3A0AF180F54A}"/>
              </a:ext>
            </a:extLst>
          </p:cNvPr>
          <p:cNvSpPr>
            <a:spLocks noGrp="1"/>
          </p:cNvSpPr>
          <p:nvPr>
            <p:ph type="ctrTitle"/>
          </p:nvPr>
        </p:nvSpPr>
        <p:spPr>
          <a:xfrm>
            <a:off x="682919" y="572785"/>
            <a:ext cx="5184481" cy="3163224"/>
          </a:xfrm>
        </p:spPr>
        <p:txBody>
          <a:bodyPr vert="horz" lIns="91440" tIns="45720" rIns="91440" bIns="45720" rtlCol="0" anchor="t">
            <a:normAutofit fontScale="90000"/>
          </a:bodyPr>
          <a:lstStyle/>
          <a:p>
            <a:pPr algn="l"/>
            <a:r>
              <a:rPr lang="en-US" sz="4100" b="1" dirty="0">
                <a:solidFill>
                  <a:schemeClr val="accent5">
                    <a:lumMod val="50000"/>
                  </a:schemeClr>
                </a:solidFill>
                <a:latin typeface="Century Gothic" panose="020B0502020202020204" pitchFamily="34" charset="0"/>
              </a:rPr>
              <a:t>Engaging Families using a Best Practice Resource Tool to Provide Parent to Parent Support</a:t>
            </a:r>
          </a:p>
        </p:txBody>
      </p:sp>
      <p:sp>
        <p:nvSpPr>
          <p:cNvPr id="5" name="Subtitle 4">
            <a:extLst>
              <a:ext uri="{FF2B5EF4-FFF2-40B4-BE49-F238E27FC236}">
                <a16:creationId xmlns:a16="http://schemas.microsoft.com/office/drawing/2014/main" id="{501CBFCC-92E5-442B-A85A-769FA94F3203}"/>
              </a:ext>
            </a:extLst>
          </p:cNvPr>
          <p:cNvSpPr>
            <a:spLocks noGrp="1"/>
          </p:cNvSpPr>
          <p:nvPr>
            <p:ph type="subTitle" idx="1"/>
          </p:nvPr>
        </p:nvSpPr>
        <p:spPr>
          <a:xfrm>
            <a:off x="805135" y="5172290"/>
            <a:ext cx="4408228" cy="1192815"/>
          </a:xfrm>
        </p:spPr>
        <p:txBody>
          <a:bodyPr vert="horz" lIns="91440" tIns="45720" rIns="91440" bIns="45720" rtlCol="0" anchor="b">
            <a:normAutofit/>
          </a:bodyPr>
          <a:lstStyle/>
          <a:p>
            <a:pPr algn="l"/>
            <a:r>
              <a:rPr lang="en-US" sz="2200" dirty="0">
                <a:solidFill>
                  <a:schemeClr val="accent5">
                    <a:lumMod val="50000"/>
                  </a:schemeClr>
                </a:solidFill>
              </a:rPr>
              <a:t>Beth Jones, NV Hands &amp; Voices   </a:t>
            </a:r>
          </a:p>
          <a:p>
            <a:pPr algn="l"/>
            <a:r>
              <a:rPr lang="en-US" sz="2200" dirty="0">
                <a:solidFill>
                  <a:schemeClr val="accent5">
                    <a:lumMod val="50000"/>
                  </a:schemeClr>
                </a:solidFill>
              </a:rPr>
              <a:t>Christine Griffin, WA Hands &amp; Voices</a:t>
            </a:r>
          </a:p>
          <a:p>
            <a:pPr algn="l"/>
            <a:endParaRPr lang="en-US" sz="2200" dirty="0"/>
          </a:p>
        </p:txBody>
      </p:sp>
      <p:sp>
        <p:nvSpPr>
          <p:cNvPr id="29" name="Rectangle 2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hand of two adults and a kid on top of each other">
            <a:extLst>
              <a:ext uri="{FF2B5EF4-FFF2-40B4-BE49-F238E27FC236}">
                <a16:creationId xmlns:a16="http://schemas.microsoft.com/office/drawing/2014/main" id="{381BA658-62B4-4EC2-8B9B-A7649D624709}"/>
              </a:ext>
            </a:extLst>
          </p:cNvPr>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20163" r="13085" b="-2"/>
          <a:stretch/>
        </p:blipFill>
        <p:spPr>
          <a:xfrm>
            <a:off x="5960160" y="295580"/>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13" name="Subtitle 2">
            <a:extLst>
              <a:ext uri="{FF2B5EF4-FFF2-40B4-BE49-F238E27FC236}">
                <a16:creationId xmlns:a16="http://schemas.microsoft.com/office/drawing/2014/main" id="{57C31BEC-7ED4-44D1-88E4-2678E48358E5}"/>
              </a:ext>
            </a:extLst>
          </p:cNvPr>
          <p:cNvSpPr txBox="1">
            <a:spLocks/>
          </p:cNvSpPr>
          <p:nvPr/>
        </p:nvSpPr>
        <p:spPr>
          <a:xfrm>
            <a:off x="8453388" y="5688808"/>
            <a:ext cx="3408555" cy="87361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bg1"/>
                </a:solidFill>
              </a:rPr>
              <a:t>EHDI Conference</a:t>
            </a:r>
          </a:p>
          <a:p>
            <a:pPr algn="l">
              <a:spcAft>
                <a:spcPts val="600"/>
              </a:spcAft>
            </a:pPr>
            <a:r>
              <a:rPr lang="en-US" sz="2000" dirty="0">
                <a:solidFill>
                  <a:schemeClr val="bg1"/>
                </a:solidFill>
              </a:rPr>
              <a:t>Tuesday, March 15, 2022</a:t>
            </a:r>
          </a:p>
        </p:txBody>
      </p:sp>
    </p:spTree>
    <p:extLst>
      <p:ext uri="{BB962C8B-B14F-4D97-AF65-F5344CB8AC3E}">
        <p14:creationId xmlns:p14="http://schemas.microsoft.com/office/powerpoint/2010/main" val="148112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C9101D3-ACCA-45B4-8E6F-6AEA5AFD3F5E}"/>
              </a:ext>
            </a:extLst>
          </p:cNvPr>
          <p:cNvSpPr>
            <a:spLocks noGrp="1"/>
          </p:cNvSpPr>
          <p:nvPr>
            <p:ph type="title"/>
          </p:nvPr>
        </p:nvSpPr>
        <p:spPr>
          <a:xfrm>
            <a:off x="725544" y="938306"/>
            <a:ext cx="10053763" cy="2928470"/>
          </a:xfrm>
        </p:spPr>
        <p:txBody>
          <a:bodyPr vert="horz" lIns="91440" tIns="45720" rIns="91440" bIns="45720" rtlCol="0" anchor="b">
            <a:normAutofit/>
          </a:bodyPr>
          <a:lstStyle/>
          <a:p>
            <a:r>
              <a:rPr lang="en-US" sz="4800" kern="1200" dirty="0">
                <a:solidFill>
                  <a:srgbClr val="FFFFFF"/>
                </a:solidFill>
                <a:latin typeface="Century Gothic" panose="020B0502020202020204" pitchFamily="34" charset="0"/>
              </a:rPr>
              <a:t>REAL LIFE EXAMPLES</a:t>
            </a:r>
          </a:p>
        </p:txBody>
      </p:sp>
    </p:spTree>
    <p:extLst>
      <p:ext uri="{BB962C8B-B14F-4D97-AF65-F5344CB8AC3E}">
        <p14:creationId xmlns:p14="http://schemas.microsoft.com/office/powerpoint/2010/main" val="377602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02FBE25F-8756-4E51-A23F-E001E4F0C1B7}"/>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500" kern="1200" dirty="0">
                <a:solidFill>
                  <a:srgbClr val="FFFFFF"/>
                </a:solidFill>
                <a:latin typeface="Century Gothic" panose="020B0502020202020204" pitchFamily="34" charset="0"/>
                <a:ea typeface="+mj-ea"/>
                <a:cs typeface="+mj-cs"/>
              </a:rPr>
              <a:t>WELL-BEING</a:t>
            </a:r>
            <a:r>
              <a:rPr lang="en-US" sz="2500" kern="1200" dirty="0">
                <a:solidFill>
                  <a:srgbClr val="FFFFFF"/>
                </a:solidFill>
                <a:latin typeface="+mj-lt"/>
                <a:ea typeface="+mj-ea"/>
                <a:cs typeface="+mj-cs"/>
              </a:rPr>
              <a:t> is generally understood as the dynamic aspects in one’s personal and relational life that affects overall quality.</a:t>
            </a:r>
          </a:p>
        </p:txBody>
      </p:sp>
      <p:pic>
        <p:nvPicPr>
          <p:cNvPr id="6" name="Picture 5" descr="Diagram&#10;&#10;Description automatically generated">
            <a:extLst>
              <a:ext uri="{FF2B5EF4-FFF2-40B4-BE49-F238E27FC236}">
                <a16:creationId xmlns:a16="http://schemas.microsoft.com/office/drawing/2014/main" id="{D230A7F1-6B02-4D2F-A1D5-931BF522D4B8}"/>
              </a:ext>
            </a:extLst>
          </p:cNvPr>
          <p:cNvPicPr>
            <a:picLocks noChangeAspect="1"/>
          </p:cNvPicPr>
          <p:nvPr/>
        </p:nvPicPr>
        <p:blipFill>
          <a:blip r:embed="rId3"/>
          <a:stretch>
            <a:fillRect/>
          </a:stretch>
        </p:blipFill>
        <p:spPr>
          <a:xfrm>
            <a:off x="4038604" y="1310641"/>
            <a:ext cx="8058578" cy="4450080"/>
          </a:xfrm>
          <a:prstGeom prst="rect">
            <a:avLst/>
          </a:prstGeom>
        </p:spPr>
      </p:pic>
    </p:spTree>
    <p:extLst>
      <p:ext uri="{BB962C8B-B14F-4D97-AF65-F5344CB8AC3E}">
        <p14:creationId xmlns:p14="http://schemas.microsoft.com/office/powerpoint/2010/main" val="375928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16A951FD-5E70-47E6-9F73-FBE0E9C4721C}"/>
              </a:ext>
            </a:extLst>
          </p:cNvPr>
          <p:cNvSpPr txBox="1"/>
          <p:nvPr/>
        </p:nvSpPr>
        <p:spPr>
          <a:xfrm>
            <a:off x="354105" y="2767106"/>
            <a:ext cx="3186764"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500" kern="1200" dirty="0">
                <a:solidFill>
                  <a:srgbClr val="FFFFFF"/>
                </a:solidFill>
                <a:latin typeface="Century Gothic" panose="020B0502020202020204" pitchFamily="34" charset="0"/>
                <a:ea typeface="+mj-ea"/>
                <a:cs typeface="+mj-cs"/>
              </a:rPr>
              <a:t>KNOWLEDGE</a:t>
            </a:r>
            <a:r>
              <a:rPr lang="en-US" sz="2500" kern="1200" dirty="0">
                <a:solidFill>
                  <a:srgbClr val="FFFFFF"/>
                </a:solidFill>
                <a:latin typeface="+mj-lt"/>
                <a:ea typeface="+mj-ea"/>
                <a:cs typeface="+mj-cs"/>
              </a:rPr>
              <a:t>: Parental access to accurate and unbiased knowledge.</a:t>
            </a:r>
          </a:p>
        </p:txBody>
      </p:sp>
      <p:pic>
        <p:nvPicPr>
          <p:cNvPr id="3" name="Picture 2">
            <a:extLst>
              <a:ext uri="{FF2B5EF4-FFF2-40B4-BE49-F238E27FC236}">
                <a16:creationId xmlns:a16="http://schemas.microsoft.com/office/drawing/2014/main" id="{5AD5E9A3-8C86-46F0-84BE-FF20F4C3AC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81775" y="1016000"/>
            <a:ext cx="8967428" cy="51244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4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Box 1">
            <a:extLst>
              <a:ext uri="{FF2B5EF4-FFF2-40B4-BE49-F238E27FC236}">
                <a16:creationId xmlns:a16="http://schemas.microsoft.com/office/drawing/2014/main" id="{51821376-6F9B-4C9C-9EE0-7797E676E2CC}"/>
              </a:ext>
            </a:extLst>
          </p:cNvPr>
          <p:cNvSpPr txBox="1"/>
          <p:nvPr/>
        </p:nvSpPr>
        <p:spPr>
          <a:xfrm>
            <a:off x="354104" y="2767106"/>
            <a:ext cx="3333975"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500" kern="1200" dirty="0">
                <a:solidFill>
                  <a:srgbClr val="FFFFFF"/>
                </a:solidFill>
                <a:latin typeface="Century Gothic" panose="020B0502020202020204" pitchFamily="34" charset="0"/>
                <a:ea typeface="+mj-ea"/>
                <a:cs typeface="+mj-cs"/>
              </a:rPr>
              <a:t>EMPOWERMENT</a:t>
            </a:r>
            <a:r>
              <a:rPr lang="en-US" sz="2500" b="1" kern="1200" dirty="0">
                <a:solidFill>
                  <a:srgbClr val="FFFFFF"/>
                </a:solidFill>
                <a:latin typeface="+mj-lt"/>
                <a:ea typeface="+mj-ea"/>
                <a:cs typeface="+mj-cs"/>
              </a:rPr>
              <a:t>: </a:t>
            </a:r>
            <a:r>
              <a:rPr lang="en-US" sz="2500" kern="1200" dirty="0">
                <a:solidFill>
                  <a:srgbClr val="FFFFFF"/>
                </a:solidFill>
                <a:latin typeface="+mj-lt"/>
                <a:ea typeface="+mj-ea"/>
                <a:cs typeface="+mj-cs"/>
              </a:rPr>
              <a:t>Utilizing practical day to day skills exchanged by parents with learned experiences </a:t>
            </a:r>
          </a:p>
        </p:txBody>
      </p:sp>
      <p:sp>
        <p:nvSpPr>
          <p:cNvPr id="4" name="Footer Placeholder 3">
            <a:extLst>
              <a:ext uri="{FF2B5EF4-FFF2-40B4-BE49-F238E27FC236}">
                <a16:creationId xmlns:a16="http://schemas.microsoft.com/office/drawing/2014/main" id="{C5439266-0B7C-4174-8B7B-53EC30FEFDE6}"/>
              </a:ext>
            </a:extLst>
          </p:cNvPr>
          <p:cNvSpPr>
            <a:spLocks noGrp="1"/>
          </p:cNvSpPr>
          <p:nvPr>
            <p:ph type="ftr" sz="quarter" idx="11"/>
          </p:nvPr>
        </p:nvSpPr>
        <p:spPr>
          <a:xfrm rot="5400000">
            <a:off x="-1828800" y="2002536"/>
            <a:ext cx="4114800" cy="365760"/>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mn-lt"/>
                <a:ea typeface="+mn-ea"/>
                <a:cs typeface="+mn-cs"/>
              </a:rPr>
              <a:t>(c) Hands &amp; Voices 2020</a:t>
            </a:r>
          </a:p>
        </p:txBody>
      </p:sp>
      <p:pic>
        <p:nvPicPr>
          <p:cNvPr id="6" name="Picture 5" descr="Diagram&#10;&#10;Description automatically generated">
            <a:extLst>
              <a:ext uri="{FF2B5EF4-FFF2-40B4-BE49-F238E27FC236}">
                <a16:creationId xmlns:a16="http://schemas.microsoft.com/office/drawing/2014/main" id="{890CAC1A-B1EB-4173-A2C2-F654900ABFAA}"/>
              </a:ext>
            </a:extLst>
          </p:cNvPr>
          <p:cNvPicPr>
            <a:picLocks noChangeAspect="1"/>
          </p:cNvPicPr>
          <p:nvPr/>
        </p:nvPicPr>
        <p:blipFill rotWithShape="1">
          <a:blip r:embed="rId3"/>
          <a:srcRect b="912"/>
          <a:stretch/>
        </p:blipFill>
        <p:spPr>
          <a:xfrm>
            <a:off x="4083225" y="1605280"/>
            <a:ext cx="8107676" cy="4047845"/>
          </a:xfrm>
          <a:prstGeom prst="rect">
            <a:avLst/>
          </a:prstGeom>
        </p:spPr>
      </p:pic>
    </p:spTree>
    <p:extLst>
      <p:ext uri="{BB962C8B-B14F-4D97-AF65-F5344CB8AC3E}">
        <p14:creationId xmlns:p14="http://schemas.microsoft.com/office/powerpoint/2010/main" val="408205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30" y="-211184"/>
            <a:ext cx="10946200" cy="537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71707" y="4777321"/>
            <a:ext cx="7539446" cy="1569660"/>
          </a:xfrm>
          <a:prstGeom prst="rect">
            <a:avLst/>
          </a:prstGeom>
          <a:noFill/>
        </p:spPr>
        <p:txBody>
          <a:bodyPr wrap="square" rtlCol="0">
            <a:spAutoFit/>
          </a:bodyPr>
          <a:lstStyle/>
          <a:p>
            <a:pPr algn="ctr"/>
            <a:r>
              <a:rPr lang="en-US" sz="3200" dirty="0">
                <a:solidFill>
                  <a:schemeClr val="accent1">
                    <a:lumMod val="75000"/>
                  </a:schemeClr>
                </a:solidFill>
                <a:latin typeface="Century Gothic" panose="020B0502020202020204" pitchFamily="34" charset="0"/>
              </a:rPr>
              <a:t>Finally… let’s look at the outer circles </a:t>
            </a:r>
          </a:p>
          <a:p>
            <a:pPr marL="514350" indent="-514350" algn="ctr">
              <a:buFont typeface="+mj-lt"/>
              <a:buAutoNum type="arabicPeriod"/>
            </a:pPr>
            <a:r>
              <a:rPr lang="en-US" sz="3200" dirty="0">
                <a:solidFill>
                  <a:srgbClr val="FF0000"/>
                </a:solidFill>
              </a:rPr>
              <a:t>Connectedness </a:t>
            </a:r>
          </a:p>
          <a:p>
            <a:pPr marL="514350" indent="-514350" algn="ctr">
              <a:buFont typeface="+mj-lt"/>
              <a:buAutoNum type="arabicPeriod"/>
            </a:pPr>
            <a:r>
              <a:rPr lang="en-US" sz="3200" dirty="0">
                <a:solidFill>
                  <a:srgbClr val="FF0000"/>
                </a:solidFill>
              </a:rPr>
              <a:t>Contribution</a:t>
            </a:r>
          </a:p>
        </p:txBody>
      </p:sp>
    </p:spTree>
    <p:extLst>
      <p:ext uri="{BB962C8B-B14F-4D97-AF65-F5344CB8AC3E}">
        <p14:creationId xmlns:p14="http://schemas.microsoft.com/office/powerpoint/2010/main" val="246102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C9101D3-ACCA-45B4-8E6F-6AEA5AFD3F5E}"/>
              </a:ext>
            </a:extLst>
          </p:cNvPr>
          <p:cNvSpPr>
            <a:spLocks noGrp="1"/>
          </p:cNvSpPr>
          <p:nvPr>
            <p:ph type="title"/>
          </p:nvPr>
        </p:nvSpPr>
        <p:spPr>
          <a:xfrm>
            <a:off x="613784" y="877346"/>
            <a:ext cx="10053763" cy="2928470"/>
          </a:xfrm>
        </p:spPr>
        <p:txBody>
          <a:bodyPr vert="horz" lIns="91440" tIns="45720" rIns="91440" bIns="45720" rtlCol="0" anchor="b">
            <a:normAutofit/>
          </a:bodyPr>
          <a:lstStyle/>
          <a:p>
            <a:r>
              <a:rPr lang="en-US" sz="4800" kern="1200" dirty="0">
                <a:solidFill>
                  <a:srgbClr val="FFFFFF"/>
                </a:solidFill>
                <a:latin typeface="Century Gothic" panose="020B0502020202020204" pitchFamily="34" charset="0"/>
              </a:rPr>
              <a:t>BENEFITS &amp; PURPOSES</a:t>
            </a:r>
          </a:p>
        </p:txBody>
      </p:sp>
    </p:spTree>
    <p:extLst>
      <p:ext uri="{BB962C8B-B14F-4D97-AF65-F5344CB8AC3E}">
        <p14:creationId xmlns:p14="http://schemas.microsoft.com/office/powerpoint/2010/main" val="111985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6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98249C5-F472-4BFA-AB14-DFE7EF62B24A}"/>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r"/>
            <a:r>
              <a:rPr lang="en-US" sz="4000" kern="1200" cap="all" dirty="0">
                <a:solidFill>
                  <a:srgbClr val="FFFFFF"/>
                </a:solidFill>
                <a:latin typeface="+mj-lt"/>
                <a:ea typeface="+mj-ea"/>
                <a:cs typeface="+mj-cs"/>
              </a:rPr>
              <a:t>Parent Perspective </a:t>
            </a:r>
            <a:endParaRPr lang="en-US" sz="4000" kern="1200" cap="all" baseline="0" dirty="0">
              <a:solidFill>
                <a:srgbClr val="FFFFFF"/>
              </a:solidFill>
              <a:latin typeface="+mj-lt"/>
              <a:ea typeface="+mj-ea"/>
              <a:cs typeface="+mj-cs"/>
            </a:endParaRPr>
          </a:p>
        </p:txBody>
      </p:sp>
      <p:pic>
        <p:nvPicPr>
          <p:cNvPr id="30" name="Content Placeholder 29" descr="A picture containing person, sitting, person, indoor&#10;&#10;Description automatically generated">
            <a:extLst>
              <a:ext uri="{FF2B5EF4-FFF2-40B4-BE49-F238E27FC236}">
                <a16:creationId xmlns:a16="http://schemas.microsoft.com/office/drawing/2014/main" id="{30C46F0A-DDC1-44BE-AB53-9536FD0714E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 b="1934"/>
          <a:stretch/>
        </p:blipFill>
        <p:spPr>
          <a:xfrm>
            <a:off x="5079892" y="467208"/>
            <a:ext cx="6070819" cy="5923584"/>
          </a:xfrm>
          <a:prstGeom prst="rect">
            <a:avLst/>
          </a:prstGeom>
        </p:spPr>
      </p:pic>
    </p:spTree>
    <p:extLst>
      <p:ext uri="{BB962C8B-B14F-4D97-AF65-F5344CB8AC3E}">
        <p14:creationId xmlns:p14="http://schemas.microsoft.com/office/powerpoint/2010/main" val="44099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ultiple interweaving highways with cars driving in different directions">
            <a:extLst>
              <a:ext uri="{FF2B5EF4-FFF2-40B4-BE49-F238E27FC236}">
                <a16:creationId xmlns:a16="http://schemas.microsoft.com/office/drawing/2014/main" id="{04B7B7B1-1F1C-46B6-A8F1-6DCC5EC1D319}"/>
              </a:ext>
            </a:extLst>
          </p:cNvPr>
          <p:cNvPicPr>
            <a:picLocks noChangeAspect="1"/>
          </p:cNvPicPr>
          <p:nvPr/>
        </p:nvPicPr>
        <p:blipFill rotWithShape="1">
          <a:blip r:embed="rId3">
            <a:extLst>
              <a:ext uri="{28A0092B-C50C-407E-A947-70E740481C1C}">
                <a14:useLocalDpi xmlns:a14="http://schemas.microsoft.com/office/drawing/2010/main" val="0"/>
              </a:ext>
            </a:extLst>
          </a:blip>
          <a:srcRect l="12765" r="12766" b="1"/>
          <a:stretch/>
        </p:blipFill>
        <p:spPr>
          <a:xfrm>
            <a:off x="4038599" y="10"/>
            <a:ext cx="8160026" cy="6875809"/>
          </a:xfrm>
          <a:prstGeom prst="rect">
            <a:avLst/>
          </a:prstGeom>
        </p:spPr>
      </p:pic>
      <p:sp>
        <p:nvSpPr>
          <p:cNvPr id="50" name="Freeform: Shape 4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25BA13C-17F0-4F3F-97D7-FB7E1F17D029}"/>
              </a:ext>
            </a:extLst>
          </p:cNvPr>
          <p:cNvSpPr>
            <a:spLocks noGrp="1"/>
          </p:cNvSpPr>
          <p:nvPr>
            <p:ph type="title"/>
          </p:nvPr>
        </p:nvSpPr>
        <p:spPr>
          <a:xfrm>
            <a:off x="534472" y="3647033"/>
            <a:ext cx="3052293" cy="3531403"/>
          </a:xfrm>
        </p:spPr>
        <p:txBody>
          <a:bodyPr vert="horz" lIns="91440" tIns="45720" rIns="91440" bIns="45720" rtlCol="0" anchor="t">
            <a:normAutofit/>
          </a:bodyPr>
          <a:lstStyle/>
          <a:p>
            <a:pPr algn="r"/>
            <a:r>
              <a:rPr lang="en-US" sz="4000" cap="all" baseline="0" dirty="0">
                <a:solidFill>
                  <a:srgbClr val="FFFFFF"/>
                </a:solidFill>
              </a:rPr>
              <a:t>Maintain Fidelity</a:t>
            </a:r>
          </a:p>
        </p:txBody>
      </p:sp>
      <p:sp>
        <p:nvSpPr>
          <p:cNvPr id="3" name="Content Placeholder 2">
            <a:extLst>
              <a:ext uri="{FF2B5EF4-FFF2-40B4-BE49-F238E27FC236}">
                <a16:creationId xmlns:a16="http://schemas.microsoft.com/office/drawing/2014/main" id="{3D83E4AC-6BFC-4F5F-9D5D-81ED9E9B5A61}"/>
              </a:ext>
            </a:extLst>
          </p:cNvPr>
          <p:cNvSpPr>
            <a:spLocks noGrp="1"/>
          </p:cNvSpPr>
          <p:nvPr>
            <p:ph idx="1"/>
          </p:nvPr>
        </p:nvSpPr>
        <p:spPr>
          <a:xfrm>
            <a:off x="656197" y="478712"/>
            <a:ext cx="2808844" cy="1382392"/>
          </a:xfrm>
        </p:spPr>
        <p:txBody>
          <a:bodyPr vert="horz" lIns="91440" tIns="45720" rIns="91440" bIns="45720" rtlCol="0" anchor="b">
            <a:normAutofit fontScale="92500" lnSpcReduction="20000"/>
          </a:bodyPr>
          <a:lstStyle/>
          <a:p>
            <a:pPr marL="0" indent="0" algn="r">
              <a:buNone/>
            </a:pPr>
            <a:r>
              <a:rPr lang="en-US" sz="2000" b="1" cap="all" spc="300" dirty="0">
                <a:solidFill>
                  <a:srgbClr val="FFFFFF"/>
                </a:solidFill>
                <a:effectLst>
                  <a:outerShdw blurRad="38100" dist="38100" dir="2700000" algn="tl">
                    <a:srgbClr val="000000">
                      <a:alpha val="43137"/>
                    </a:srgbClr>
                  </a:outerShdw>
                </a:effectLst>
              </a:rPr>
              <a:t>“What works for your child makes the choice right”</a:t>
            </a:r>
          </a:p>
          <a:p>
            <a:pPr marL="0" indent="0" algn="r">
              <a:buNone/>
            </a:pPr>
            <a:r>
              <a:rPr lang="en-US" sz="2000" b="1" cap="all" spc="300" dirty="0">
                <a:solidFill>
                  <a:srgbClr val="FFFFFF"/>
                </a:solidFill>
                <a:effectLst>
                  <a:outerShdw blurRad="38100" dist="38100" dir="2700000" algn="tl">
                    <a:srgbClr val="000000">
                      <a:alpha val="43137"/>
                    </a:srgbClr>
                  </a:outerShdw>
                </a:effectLst>
              </a:rPr>
              <a:t>-</a:t>
            </a:r>
            <a:r>
              <a:rPr lang="en-US" sz="1200" b="1" cap="all" spc="300" dirty="0">
                <a:solidFill>
                  <a:srgbClr val="FFFFFF"/>
                </a:solidFill>
                <a:effectLst>
                  <a:outerShdw blurRad="38100" dist="38100" dir="2700000" algn="tl">
                    <a:srgbClr val="000000">
                      <a:alpha val="43137"/>
                    </a:srgbClr>
                  </a:outerShdw>
                </a:effectLst>
              </a:rPr>
              <a:t>Hands &amp; Voices motto</a:t>
            </a:r>
          </a:p>
        </p:txBody>
      </p:sp>
    </p:spTree>
    <p:extLst>
      <p:ext uri="{BB962C8B-B14F-4D97-AF65-F5344CB8AC3E}">
        <p14:creationId xmlns:p14="http://schemas.microsoft.com/office/powerpoint/2010/main" val="1641364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27B90AD-7AA3-4A64-9F6F-51871D90CFBD}"/>
              </a:ext>
            </a:extLst>
          </p:cNvPr>
          <p:cNvSpPr>
            <a:spLocks noGrp="1"/>
          </p:cNvSpPr>
          <p:nvPr>
            <p:ph type="title"/>
          </p:nvPr>
        </p:nvSpPr>
        <p:spPr>
          <a:xfrm>
            <a:off x="537659" y="1212132"/>
            <a:ext cx="2880828" cy="3071906"/>
          </a:xfrm>
        </p:spPr>
        <p:txBody>
          <a:bodyPr vert="horz" lIns="91440" tIns="45720" rIns="91440" bIns="45720" rtlCol="0" anchor="t">
            <a:normAutofit fontScale="90000"/>
          </a:bodyPr>
          <a:lstStyle/>
          <a:p>
            <a:r>
              <a:rPr lang="en-US" sz="4000" cap="all" dirty="0">
                <a:solidFill>
                  <a:srgbClr val="FFFFFF"/>
                </a:solidFill>
              </a:rPr>
              <a:t>CONTACTS</a:t>
            </a:r>
            <a:br>
              <a:rPr lang="en-US" sz="4000" cap="all" dirty="0">
                <a:solidFill>
                  <a:srgbClr val="FFFFFF"/>
                </a:solidFill>
              </a:rPr>
            </a:br>
            <a:br>
              <a:rPr lang="en-US" sz="4000" cap="all" dirty="0">
                <a:solidFill>
                  <a:srgbClr val="FFFFFF"/>
                </a:solidFill>
              </a:rPr>
            </a:br>
            <a:br>
              <a:rPr lang="en-US" sz="4000" cap="all" dirty="0">
                <a:solidFill>
                  <a:srgbClr val="FFFFFF"/>
                </a:solidFill>
              </a:rPr>
            </a:br>
            <a:r>
              <a:rPr lang="en-US" sz="2000" cap="all" dirty="0">
                <a:solidFill>
                  <a:srgbClr val="FFFFFF"/>
                </a:solidFill>
              </a:rPr>
              <a:t>Beth Jones</a:t>
            </a:r>
            <a:br>
              <a:rPr lang="en-US" sz="2000" cap="all" dirty="0">
                <a:solidFill>
                  <a:srgbClr val="FFFFFF"/>
                </a:solidFill>
              </a:rPr>
            </a:br>
            <a:r>
              <a:rPr lang="en-US" sz="1400" cap="all" dirty="0">
                <a:solidFill>
                  <a:srgbClr val="FFFFFF"/>
                </a:solidFill>
              </a:rPr>
              <a:t>Nevada Hands &amp; Voices</a:t>
            </a:r>
            <a:br>
              <a:rPr lang="en-US" sz="1400" cap="all" dirty="0">
                <a:solidFill>
                  <a:srgbClr val="FFFFFF"/>
                </a:solidFill>
              </a:rPr>
            </a:br>
            <a:br>
              <a:rPr lang="en-US" sz="1400" cap="all" dirty="0">
                <a:solidFill>
                  <a:srgbClr val="FFFFFF"/>
                </a:solidFill>
              </a:rPr>
            </a:br>
            <a:r>
              <a:rPr lang="en-US" sz="1400" cap="all" dirty="0">
                <a:solidFill>
                  <a:srgbClr val="FFFFFF"/>
                </a:solidFill>
              </a:rPr>
              <a:t>bethj@nvhandsandvoices.org</a:t>
            </a:r>
            <a:br>
              <a:rPr lang="en-US" sz="1400" cap="all" dirty="0">
                <a:solidFill>
                  <a:srgbClr val="FFFFFF"/>
                </a:solidFill>
              </a:rPr>
            </a:br>
            <a:br>
              <a:rPr lang="en-US" sz="1400" cap="all" dirty="0">
                <a:solidFill>
                  <a:srgbClr val="FFFFFF"/>
                </a:solidFill>
              </a:rPr>
            </a:br>
            <a:br>
              <a:rPr lang="en-US" sz="1400" cap="all" dirty="0">
                <a:solidFill>
                  <a:srgbClr val="FFFFFF"/>
                </a:solidFill>
              </a:rPr>
            </a:br>
            <a:br>
              <a:rPr lang="en-US" sz="1400" cap="all" dirty="0">
                <a:solidFill>
                  <a:srgbClr val="FFFFFF"/>
                </a:solidFill>
              </a:rPr>
            </a:br>
            <a:br>
              <a:rPr lang="en-US" sz="1400" cap="all" dirty="0">
                <a:solidFill>
                  <a:srgbClr val="FFFFFF"/>
                </a:solidFill>
              </a:rPr>
            </a:br>
            <a:br>
              <a:rPr lang="en-US" sz="1400" cap="all" dirty="0">
                <a:solidFill>
                  <a:srgbClr val="FFFFFF"/>
                </a:solidFill>
              </a:rPr>
            </a:br>
            <a:r>
              <a:rPr lang="en-US" sz="2000" cap="all" dirty="0">
                <a:solidFill>
                  <a:srgbClr val="FFFFFF"/>
                </a:solidFill>
              </a:rPr>
              <a:t>Christine Griffin</a:t>
            </a:r>
            <a:br>
              <a:rPr lang="en-US" sz="1400" cap="all" dirty="0">
                <a:solidFill>
                  <a:srgbClr val="FFFFFF"/>
                </a:solidFill>
              </a:rPr>
            </a:br>
            <a:r>
              <a:rPr lang="en-US" sz="1400" cap="all" dirty="0">
                <a:solidFill>
                  <a:srgbClr val="FFFFFF"/>
                </a:solidFill>
              </a:rPr>
              <a:t>Washington Hands &amp; Voices</a:t>
            </a:r>
            <a:br>
              <a:rPr lang="en-US" sz="1400" cap="all" dirty="0">
                <a:solidFill>
                  <a:srgbClr val="FFFFFF"/>
                </a:solidFill>
              </a:rPr>
            </a:br>
            <a:br>
              <a:rPr lang="en-US" sz="1400" cap="all" dirty="0">
                <a:solidFill>
                  <a:srgbClr val="FFFFFF"/>
                </a:solidFill>
              </a:rPr>
            </a:br>
            <a:r>
              <a:rPr lang="en-US" sz="1400" cap="all" dirty="0">
                <a:solidFill>
                  <a:srgbClr val="FFFFFF"/>
                </a:solidFill>
              </a:rPr>
              <a:t>gbys@wahandsandvoices.org</a:t>
            </a:r>
            <a:br>
              <a:rPr lang="en-US" sz="1400" cap="all" dirty="0">
                <a:solidFill>
                  <a:srgbClr val="FFFFFF"/>
                </a:solidFill>
              </a:rPr>
            </a:br>
            <a:endParaRPr lang="en-US" sz="1400" kern="1200" cap="all" baseline="0" dirty="0">
              <a:solidFill>
                <a:srgbClr val="FFFFFF"/>
              </a:solidFill>
              <a:latin typeface="+mj-lt"/>
              <a:ea typeface="+mj-ea"/>
              <a:cs typeface="+mj-cs"/>
            </a:endParaRPr>
          </a:p>
        </p:txBody>
      </p:sp>
      <p:pic>
        <p:nvPicPr>
          <p:cNvPr id="9" name="Content Placeholder 8" descr="Children in superhero costume">
            <a:extLst>
              <a:ext uri="{FF2B5EF4-FFF2-40B4-BE49-F238E27FC236}">
                <a16:creationId xmlns:a16="http://schemas.microsoft.com/office/drawing/2014/main" id="{CF0FBCB6-4133-467C-9BB8-2AC4C93A6B6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756" b="5127"/>
          <a:stretch/>
        </p:blipFill>
        <p:spPr>
          <a:xfrm>
            <a:off x="4502428" y="1396754"/>
            <a:ext cx="7225748" cy="4064491"/>
          </a:xfrm>
          <a:prstGeom prst="rect">
            <a:avLst/>
          </a:prstGeom>
        </p:spPr>
      </p:pic>
      <p:sp>
        <p:nvSpPr>
          <p:cNvPr id="3" name="TextBox 2">
            <a:extLst>
              <a:ext uri="{FF2B5EF4-FFF2-40B4-BE49-F238E27FC236}">
                <a16:creationId xmlns:a16="http://schemas.microsoft.com/office/drawing/2014/main" id="{8B121B64-A501-49AF-9C92-4F32F5DCE43D}"/>
              </a:ext>
            </a:extLst>
          </p:cNvPr>
          <p:cNvSpPr txBox="1"/>
          <p:nvPr/>
        </p:nvSpPr>
        <p:spPr>
          <a:xfrm>
            <a:off x="5709920" y="558800"/>
            <a:ext cx="4836160" cy="707886"/>
          </a:xfrm>
          <a:prstGeom prst="rect">
            <a:avLst/>
          </a:prstGeom>
          <a:noFill/>
        </p:spPr>
        <p:txBody>
          <a:bodyPr wrap="square" rtlCol="0">
            <a:spAutoFit/>
          </a:bodyPr>
          <a:lstStyle/>
          <a:p>
            <a:pPr algn="ctr"/>
            <a:r>
              <a:rPr lang="en-US" sz="4000" dirty="0">
                <a:solidFill>
                  <a:schemeClr val="accent5">
                    <a:lumMod val="50000"/>
                  </a:schemeClr>
                </a:solidFill>
              </a:rPr>
              <a:t>THANK YOU</a:t>
            </a:r>
          </a:p>
        </p:txBody>
      </p:sp>
    </p:spTree>
    <p:extLst>
      <p:ext uri="{BB962C8B-B14F-4D97-AF65-F5344CB8AC3E}">
        <p14:creationId xmlns:p14="http://schemas.microsoft.com/office/powerpoint/2010/main" val="228820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Red dot with arrows pointing to it">
            <a:extLst>
              <a:ext uri="{FF2B5EF4-FFF2-40B4-BE49-F238E27FC236}">
                <a16:creationId xmlns:a16="http://schemas.microsoft.com/office/drawing/2014/main" id="{0A86547A-2276-43D1-A397-58DFFB5BD7F7}"/>
              </a:ext>
            </a:extLst>
          </p:cNvPr>
          <p:cNvPicPr>
            <a:picLocks noChangeAspect="1"/>
          </p:cNvPicPr>
          <p:nvPr/>
        </p:nvPicPr>
        <p:blipFill rotWithShape="1">
          <a:blip r:embed="rId3">
            <a:extLst>
              <a:ext uri="{28A0092B-C50C-407E-A947-70E740481C1C}">
                <a14:useLocalDpi xmlns:a14="http://schemas.microsoft.com/office/drawing/2010/main" val="0"/>
              </a:ext>
            </a:extLst>
          </a:blip>
          <a:srcRect t="11967" r="9091" b="11425"/>
          <a:stretch/>
        </p:blipFill>
        <p:spPr>
          <a:xfrm>
            <a:off x="20" y="0"/>
            <a:ext cx="12191980" cy="6857990"/>
          </a:xfrm>
          <a:prstGeom prst="rect">
            <a:avLst/>
          </a:prstGeom>
        </p:spPr>
      </p:pic>
      <p:sp>
        <p:nvSpPr>
          <p:cNvPr id="7"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B5D8CD-F163-47EA-9558-C181BA8B870F}"/>
              </a:ext>
            </a:extLst>
          </p:cNvPr>
          <p:cNvSpPr>
            <a:spLocks noGrp="1"/>
          </p:cNvSpPr>
          <p:nvPr>
            <p:ph type="title"/>
          </p:nvPr>
        </p:nvSpPr>
        <p:spPr>
          <a:xfrm>
            <a:off x="594804" y="640263"/>
            <a:ext cx="6619811" cy="1344975"/>
          </a:xfrm>
        </p:spPr>
        <p:txBody>
          <a:bodyPr>
            <a:normAutofit/>
          </a:bodyPr>
          <a:lstStyle/>
          <a:p>
            <a:r>
              <a:rPr lang="en-US" sz="4000" dirty="0">
                <a:solidFill>
                  <a:schemeClr val="accent1">
                    <a:lumMod val="75000"/>
                  </a:schemeClr>
                </a:solidFill>
                <a:latin typeface="Century Gothic" panose="020B0502020202020204" pitchFamily="34" charset="0"/>
              </a:rPr>
              <a:t>OUTCOMES</a:t>
            </a:r>
            <a:r>
              <a:rPr lang="en-US" sz="4000" dirty="0"/>
              <a:t>:</a:t>
            </a:r>
          </a:p>
        </p:txBody>
      </p:sp>
      <p:sp>
        <p:nvSpPr>
          <p:cNvPr id="3" name="Content Placeholder 2">
            <a:extLst>
              <a:ext uri="{FF2B5EF4-FFF2-40B4-BE49-F238E27FC236}">
                <a16:creationId xmlns:a16="http://schemas.microsoft.com/office/drawing/2014/main" id="{45275D97-E526-432D-8BAE-C0FBE82A9E36}"/>
              </a:ext>
            </a:extLst>
          </p:cNvPr>
          <p:cNvSpPr>
            <a:spLocks noGrp="1"/>
          </p:cNvSpPr>
          <p:nvPr>
            <p:ph idx="1"/>
          </p:nvPr>
        </p:nvSpPr>
        <p:spPr>
          <a:xfrm>
            <a:off x="594109" y="2121763"/>
            <a:ext cx="6620505" cy="3773010"/>
          </a:xfrm>
        </p:spPr>
        <p:txBody>
          <a:bodyPr>
            <a:normAutofit/>
          </a:bodyPr>
          <a:lstStyle/>
          <a:p>
            <a:pPr marL="0" indent="0">
              <a:buNone/>
            </a:pPr>
            <a:br>
              <a:rPr lang="en-US" sz="2000" dirty="0"/>
            </a:br>
            <a:r>
              <a:rPr lang="en-US" sz="2000" dirty="0"/>
              <a:t>List three constructs meaningful to provide Parent Support</a:t>
            </a:r>
          </a:p>
          <a:p>
            <a:pPr marL="0" indent="0">
              <a:buNone/>
            </a:pPr>
            <a:endParaRPr lang="en-US" sz="2000" dirty="0"/>
          </a:p>
          <a:p>
            <a:pPr marL="0" indent="0">
              <a:buNone/>
            </a:pPr>
            <a:r>
              <a:rPr lang="en-US" sz="2000" dirty="0"/>
              <a:t>Learn from examples how to use key elements to support families.</a:t>
            </a:r>
          </a:p>
          <a:p>
            <a:pPr marL="0" indent="0">
              <a:buNone/>
            </a:pPr>
            <a:endParaRPr lang="en-US" sz="2000" dirty="0"/>
          </a:p>
          <a:p>
            <a:pPr marL="0" indent="0">
              <a:buNone/>
            </a:pPr>
            <a:r>
              <a:rPr lang="en-US" sz="2000" dirty="0"/>
              <a:t>Underline the purpose and benefits for creating a parent support guide/tool</a:t>
            </a:r>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312890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C9101D3-ACCA-45B4-8E6F-6AEA5AFD3F5E}"/>
              </a:ext>
            </a:extLst>
          </p:cNvPr>
          <p:cNvSpPr>
            <a:spLocks noGrp="1"/>
          </p:cNvSpPr>
          <p:nvPr>
            <p:ph type="title"/>
          </p:nvPr>
        </p:nvSpPr>
        <p:spPr>
          <a:xfrm>
            <a:off x="664584" y="989106"/>
            <a:ext cx="11334376" cy="2928470"/>
          </a:xfrm>
        </p:spPr>
        <p:txBody>
          <a:bodyPr vert="horz" lIns="91440" tIns="45720" rIns="91440" bIns="45720" rtlCol="0" anchor="b">
            <a:normAutofit/>
          </a:bodyPr>
          <a:lstStyle/>
          <a:p>
            <a:r>
              <a:rPr lang="en-US" dirty="0">
                <a:solidFill>
                  <a:srgbClr val="FFFFFF"/>
                </a:solidFill>
                <a:latin typeface="Century Gothic" panose="020B0502020202020204" pitchFamily="34" charset="0"/>
              </a:rPr>
              <a:t>BEST PRACTICE TRAINING MATERIALS</a:t>
            </a:r>
            <a:endParaRPr lang="en-US" kern="1200"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78889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8" name="Rectangle 67">
            <a:extLst>
              <a:ext uri="{FF2B5EF4-FFF2-40B4-BE49-F238E27FC236}">
                <a16:creationId xmlns:a16="http://schemas.microsoft.com/office/drawing/2014/main" id="{76077A66-26E5-4BDD-99AC-19998AC56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0" name="Rectangle 69">
            <a:extLst>
              <a:ext uri="{FF2B5EF4-FFF2-40B4-BE49-F238E27FC236}">
                <a16:creationId xmlns:a16="http://schemas.microsoft.com/office/drawing/2014/main" id="{CC7C8FC4-294D-4B63-9B55-1E1BF34CE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2" name="Rectangle 71">
            <a:extLst>
              <a:ext uri="{FF2B5EF4-FFF2-40B4-BE49-F238E27FC236}">
                <a16:creationId xmlns:a16="http://schemas.microsoft.com/office/drawing/2014/main" id="{16BA2A44-9824-4572-8098-0929558CC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000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881C908-FA5D-4DC1-BC31-59002F2CF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70EF6E7-F4E0-4ECC-BF0C-E00309A15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98"/>
            <a:ext cx="12191997" cy="6416004"/>
          </a:xfrm>
          <a:prstGeom prst="rect">
            <a:avLst/>
          </a:prstGeom>
          <a:gradFill>
            <a:gsLst>
              <a:gs pos="12000">
                <a:srgbClr val="000000">
                  <a:alpha val="63000"/>
                </a:srgbClr>
              </a:gs>
              <a:gs pos="100000">
                <a:schemeClr val="accent1">
                  <a:lumMod val="75000"/>
                  <a:alpha val="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14CABDEF-7A93-403A-BEB2-DDC0F89AB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2"/>
          </a:xfrm>
          <a:prstGeom prst="rect">
            <a:avLst/>
          </a:prstGeom>
          <a:gradFill>
            <a:gsLst>
              <a:gs pos="30000">
                <a:schemeClr val="accent1">
                  <a:alpha val="13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8D1D1AF0-0A5D-4548-869C-5A5CBCE02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 y="446494"/>
            <a:ext cx="4026023" cy="6414505"/>
          </a:xfrm>
          <a:prstGeom prst="rect">
            <a:avLst/>
          </a:prstGeom>
          <a:gradFill>
            <a:gsLst>
              <a:gs pos="15000">
                <a:schemeClr val="accent1">
                  <a:lumMod val="75000"/>
                  <a:alpha val="29000"/>
                </a:schemeClr>
              </a:gs>
              <a:gs pos="52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7510B7-4ACC-4320-8A96-50031B7DDA16}"/>
              </a:ext>
            </a:extLst>
          </p:cNvPr>
          <p:cNvSpPr>
            <a:spLocks noGrp="1"/>
          </p:cNvSpPr>
          <p:nvPr>
            <p:ph type="title"/>
          </p:nvPr>
        </p:nvSpPr>
        <p:spPr>
          <a:xfrm>
            <a:off x="1131740" y="548640"/>
            <a:ext cx="9928520" cy="1185332"/>
          </a:xfrm>
        </p:spPr>
        <p:txBody>
          <a:bodyPr vert="horz" lIns="91440" tIns="45720" rIns="91440" bIns="45720" rtlCol="0" anchor="b">
            <a:normAutofit/>
          </a:bodyPr>
          <a:lstStyle/>
          <a:p>
            <a:pPr algn="ctr"/>
            <a:r>
              <a:rPr lang="en-US" sz="4800">
                <a:solidFill>
                  <a:srgbClr val="FFFFFF"/>
                </a:solidFill>
              </a:rPr>
              <a:t>Examples of Family Support Materials</a:t>
            </a:r>
          </a:p>
        </p:txBody>
      </p:sp>
      <p:pic>
        <p:nvPicPr>
          <p:cNvPr id="7" name="Picture 6" descr="Website&#10;&#10;Description automatically generated with medium confidence">
            <a:extLst>
              <a:ext uri="{FF2B5EF4-FFF2-40B4-BE49-F238E27FC236}">
                <a16:creationId xmlns:a16="http://schemas.microsoft.com/office/drawing/2014/main" id="{85785056-0AC2-4672-AA5D-B0C9060DE11E}"/>
              </a:ext>
            </a:extLst>
          </p:cNvPr>
          <p:cNvPicPr>
            <a:picLocks noChangeAspect="1"/>
          </p:cNvPicPr>
          <p:nvPr/>
        </p:nvPicPr>
        <p:blipFill rotWithShape="1">
          <a:blip r:embed="rId3">
            <a:extLst>
              <a:ext uri="{28A0092B-C50C-407E-A947-70E740481C1C}">
                <a14:useLocalDpi xmlns:a14="http://schemas.microsoft.com/office/drawing/2010/main" val="0"/>
              </a:ext>
            </a:extLst>
          </a:blip>
          <a:srcRect t="17634"/>
          <a:stretch/>
        </p:blipFill>
        <p:spPr>
          <a:xfrm>
            <a:off x="1131740" y="2295487"/>
            <a:ext cx="2908572" cy="1772799"/>
          </a:xfrm>
          <a:prstGeom prst="rect">
            <a:avLst/>
          </a:prstGeom>
        </p:spPr>
      </p:pic>
      <p:pic>
        <p:nvPicPr>
          <p:cNvPr id="4" name="Picture 3" descr="A screenshot of a computer&#10;&#10;Description automatically generated with medium confidence">
            <a:extLst>
              <a:ext uri="{FF2B5EF4-FFF2-40B4-BE49-F238E27FC236}">
                <a16:creationId xmlns:a16="http://schemas.microsoft.com/office/drawing/2014/main" id="{36395B7D-4C35-4378-949A-7D58D82239AF}"/>
              </a:ext>
            </a:extLst>
          </p:cNvPr>
          <p:cNvPicPr>
            <a:picLocks noChangeAspect="1"/>
          </p:cNvPicPr>
          <p:nvPr/>
        </p:nvPicPr>
        <p:blipFill rotWithShape="1">
          <a:blip r:embed="rId4">
            <a:extLst>
              <a:ext uri="{28A0092B-C50C-407E-A947-70E740481C1C}">
                <a14:useLocalDpi xmlns:a14="http://schemas.microsoft.com/office/drawing/2010/main" val="0"/>
              </a:ext>
            </a:extLst>
          </a:blip>
          <a:srcRect l="46513" t="20783" r="26586" b="19487"/>
          <a:stretch/>
        </p:blipFill>
        <p:spPr>
          <a:xfrm>
            <a:off x="8487986" y="2026002"/>
            <a:ext cx="2774492" cy="3465214"/>
          </a:xfrm>
          <a:prstGeom prst="rect">
            <a:avLst/>
          </a:prstGeom>
        </p:spPr>
      </p:pic>
      <p:pic>
        <p:nvPicPr>
          <p:cNvPr id="9" name="Picture 8" descr="Text&#10;&#10;Description automatically generated with low confidence">
            <a:extLst>
              <a:ext uri="{FF2B5EF4-FFF2-40B4-BE49-F238E27FC236}">
                <a16:creationId xmlns:a16="http://schemas.microsoft.com/office/drawing/2014/main" id="{AB60D5C8-9AC8-4A90-B7E7-7BD234C09E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3973" y="2701947"/>
            <a:ext cx="2414015" cy="1309603"/>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A95115FB-D3A9-4E7B-858F-3F6FD3522B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979" y="4698125"/>
            <a:ext cx="3339334" cy="793091"/>
          </a:xfrm>
          <a:prstGeom prst="rect">
            <a:avLst/>
          </a:prstGeom>
        </p:spPr>
      </p:pic>
    </p:spTree>
    <p:extLst>
      <p:ext uri="{BB962C8B-B14F-4D97-AF65-F5344CB8AC3E}">
        <p14:creationId xmlns:p14="http://schemas.microsoft.com/office/powerpoint/2010/main" val="36213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656C35-A1F5-44A3-B8F7-13AD4967CC05}"/>
              </a:ext>
            </a:extLst>
          </p:cNvPr>
          <p:cNvSpPr>
            <a:spLocks noGrp="1"/>
          </p:cNvSpPr>
          <p:nvPr>
            <p:ph type="title"/>
          </p:nvPr>
        </p:nvSpPr>
        <p:spPr>
          <a:xfrm>
            <a:off x="2020905" y="1558726"/>
            <a:ext cx="8147713" cy="3081242"/>
          </a:xfrm>
        </p:spPr>
        <p:txBody>
          <a:bodyPr vert="horz" lIns="91440" tIns="45720" rIns="91440" bIns="45720" rtlCol="0" anchor="ctr">
            <a:normAutofit fontScale="90000"/>
          </a:bodyPr>
          <a:lstStyle/>
          <a:p>
            <a:pPr algn="ctr">
              <a:lnSpc>
                <a:spcPct val="150000"/>
              </a:lnSpc>
            </a:pPr>
            <a:r>
              <a:rPr lang="en-US" sz="4800" b="0" i="0" u="none" strike="noStrike" kern="1200" dirty="0">
                <a:solidFill>
                  <a:srgbClr val="FFFFFF"/>
                </a:solidFill>
                <a:effectLst/>
                <a:latin typeface="Century Gothic" panose="020B0502020202020204" pitchFamily="34" charset="0"/>
              </a:rPr>
              <a:t>Now that you are a fully trained Parent Leader, </a:t>
            </a:r>
            <a:br>
              <a:rPr lang="en-US" sz="4800" b="0" i="0" u="none" strike="noStrike" kern="1200" dirty="0">
                <a:solidFill>
                  <a:srgbClr val="FFFFFF"/>
                </a:solidFill>
                <a:effectLst/>
                <a:latin typeface="Century Gothic" panose="020B0502020202020204" pitchFamily="34" charset="0"/>
              </a:rPr>
            </a:br>
            <a:r>
              <a:rPr lang="en-US" sz="4800" b="0" i="0" u="none" strike="noStrike" kern="1200" dirty="0">
                <a:solidFill>
                  <a:srgbClr val="FFFFFF"/>
                </a:solidFill>
                <a:effectLst/>
                <a:latin typeface="Century Gothic" panose="020B0502020202020204" pitchFamily="34" charset="0"/>
              </a:rPr>
              <a:t>how do you really engage families </a:t>
            </a:r>
            <a:r>
              <a:rPr lang="en-US" sz="4800" dirty="0">
                <a:solidFill>
                  <a:srgbClr val="FFFFFF"/>
                </a:solidFill>
                <a:latin typeface="Century Gothic" panose="020B0502020202020204" pitchFamily="34" charset="0"/>
              </a:rPr>
              <a:t>through</a:t>
            </a:r>
            <a:r>
              <a:rPr lang="en-US" sz="4800" b="0" i="0" u="none" strike="noStrike" kern="1200" dirty="0">
                <a:solidFill>
                  <a:srgbClr val="FFFFFF"/>
                </a:solidFill>
                <a:effectLst/>
                <a:latin typeface="Century Gothic" panose="020B0502020202020204" pitchFamily="34" charset="0"/>
              </a:rPr>
              <a:t> </a:t>
            </a:r>
            <a:br>
              <a:rPr lang="en-US" sz="4800" b="0" i="0" u="none" strike="noStrike" kern="1200" dirty="0">
                <a:solidFill>
                  <a:srgbClr val="FFFFFF"/>
                </a:solidFill>
                <a:effectLst/>
                <a:latin typeface="Century Gothic" panose="020B0502020202020204" pitchFamily="34" charset="0"/>
              </a:rPr>
            </a:br>
            <a:r>
              <a:rPr lang="en-US" sz="4800" b="0" i="0" u="none" strike="noStrike" kern="1200" dirty="0">
                <a:solidFill>
                  <a:srgbClr val="FFFFFF"/>
                </a:solidFill>
                <a:effectLst/>
                <a:latin typeface="Century Gothic" panose="020B0502020202020204" pitchFamily="34" charset="0"/>
              </a:rPr>
              <a:t>parent-to-parent support?</a:t>
            </a:r>
            <a:endParaRPr lang="en-US" sz="4800" kern="1200"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11545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C9101D3-ACCA-45B4-8E6F-6AEA5AFD3F5E}"/>
              </a:ext>
            </a:extLst>
          </p:cNvPr>
          <p:cNvSpPr>
            <a:spLocks noGrp="1"/>
          </p:cNvSpPr>
          <p:nvPr>
            <p:ph type="title"/>
          </p:nvPr>
        </p:nvSpPr>
        <p:spPr>
          <a:xfrm>
            <a:off x="877944" y="816386"/>
            <a:ext cx="10053763" cy="2928470"/>
          </a:xfrm>
        </p:spPr>
        <p:txBody>
          <a:bodyPr vert="horz" lIns="91440" tIns="45720" rIns="91440" bIns="45720" rtlCol="0" anchor="b">
            <a:normAutofit/>
          </a:bodyPr>
          <a:lstStyle/>
          <a:p>
            <a:r>
              <a:rPr lang="en-US" sz="4800" kern="1200" dirty="0">
                <a:solidFill>
                  <a:srgbClr val="FFFFFF"/>
                </a:solidFill>
                <a:latin typeface="Century Gothic" panose="020B0502020202020204" pitchFamily="34" charset="0"/>
              </a:rPr>
              <a:t>BACKGROUND</a:t>
            </a:r>
          </a:p>
        </p:txBody>
      </p:sp>
    </p:spTree>
    <p:extLst>
      <p:ext uri="{BB962C8B-B14F-4D97-AF65-F5344CB8AC3E}">
        <p14:creationId xmlns:p14="http://schemas.microsoft.com/office/powerpoint/2010/main" val="372862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E8390E5-465B-4A28-ADDD-8B0E690E9266}"/>
              </a:ext>
            </a:extLst>
          </p:cNvPr>
          <p:cNvSpPr>
            <a:spLocks noGrp="1"/>
          </p:cNvSpPr>
          <p:nvPr>
            <p:ph type="title"/>
          </p:nvPr>
        </p:nvSpPr>
        <p:spPr>
          <a:xfrm>
            <a:off x="485730" y="465025"/>
            <a:ext cx="5393361" cy="1325563"/>
          </a:xfrm>
        </p:spPr>
        <p:txBody>
          <a:bodyPr>
            <a:noAutofit/>
          </a:bodyPr>
          <a:lstStyle/>
          <a:p>
            <a:r>
              <a:rPr lang="en-US" sz="2400" b="1" dirty="0">
                <a:solidFill>
                  <a:schemeClr val="accent1">
                    <a:lumMod val="75000"/>
                  </a:schemeClr>
                </a:solidFill>
                <a:latin typeface="Century Gothic" panose="020B0502020202020204" pitchFamily="34" charset="0"/>
              </a:rPr>
              <a:t>Best Practices in Family-Centered Early Intervention for Children Who Are Deaf or Hard of Hearing</a:t>
            </a:r>
            <a:br>
              <a:rPr lang="en-US" sz="2400" i="1" dirty="0">
                <a:latin typeface="Calibri" panose="020F0502020204030204" pitchFamily="34" charset="0"/>
              </a:rPr>
            </a:br>
            <a:endParaRPr lang="en-US" sz="2400" dirty="0">
              <a:solidFill>
                <a:schemeClr val="accent1">
                  <a:lumMod val="75000"/>
                </a:schemeClr>
              </a:solidFill>
              <a:latin typeface="Century Gothic" panose="020B0502020202020204" pitchFamily="34" charset="0"/>
            </a:endParaRPr>
          </a:p>
        </p:txBody>
      </p:sp>
      <p:sp>
        <p:nvSpPr>
          <p:cNvPr id="9" name="Content Placeholder 8">
            <a:extLst>
              <a:ext uri="{FF2B5EF4-FFF2-40B4-BE49-F238E27FC236}">
                <a16:creationId xmlns:a16="http://schemas.microsoft.com/office/drawing/2014/main" id="{CDA63E2E-AFFE-427B-B951-66C3FC410D78}"/>
              </a:ext>
            </a:extLst>
          </p:cNvPr>
          <p:cNvSpPr>
            <a:spLocks noGrp="1"/>
          </p:cNvSpPr>
          <p:nvPr>
            <p:ph idx="1"/>
          </p:nvPr>
        </p:nvSpPr>
        <p:spPr>
          <a:xfrm>
            <a:off x="412955" y="1790588"/>
            <a:ext cx="5809604" cy="4128936"/>
          </a:xfrm>
        </p:spPr>
        <p:txBody>
          <a:bodyPr>
            <a:noAutofit/>
          </a:bodyPr>
          <a:lstStyle/>
          <a:p>
            <a:pPr marL="457200" rtl="0">
              <a:spcBef>
                <a:spcPts val="0"/>
              </a:spcBef>
              <a:spcAft>
                <a:spcPts val="600"/>
              </a:spcAft>
            </a:pPr>
            <a:endParaRPr lang="en-US" sz="2000" i="1" dirty="0">
              <a:latin typeface="Calibri" panose="020F0502020204030204" pitchFamily="34" charset="0"/>
            </a:endParaRPr>
          </a:p>
          <a:p>
            <a:pPr marL="457200" rtl="0">
              <a:spcBef>
                <a:spcPts val="0"/>
              </a:spcBef>
              <a:spcAft>
                <a:spcPts val="600"/>
              </a:spcAft>
            </a:pPr>
            <a:r>
              <a:rPr lang="en-US" sz="2000" b="0" i="1" u="none" strike="noStrike" dirty="0">
                <a:effectLst/>
                <a:latin typeface="Calibri" panose="020F0502020204030204" pitchFamily="34" charset="0"/>
              </a:rPr>
              <a:t>Ensure that </a:t>
            </a:r>
            <a:r>
              <a:rPr lang="en-US" sz="2000" b="1" i="1" u="none" strike="noStrike" dirty="0">
                <a:solidFill>
                  <a:schemeClr val="accent1"/>
                </a:solidFill>
                <a:effectLst/>
                <a:latin typeface="Calibri" panose="020F0502020204030204" pitchFamily="34" charset="0"/>
              </a:rPr>
              <a:t>all families </a:t>
            </a:r>
            <a:r>
              <a:rPr lang="en-US" sz="2000" b="0" i="1" u="none" strike="noStrike" dirty="0">
                <a:effectLst/>
                <a:latin typeface="Calibri" panose="020F0502020204030204" pitchFamily="34" charset="0"/>
              </a:rPr>
              <a:t>have </a:t>
            </a:r>
            <a:r>
              <a:rPr lang="en-US" sz="2000" b="1" i="1" u="none" strike="noStrike" dirty="0">
                <a:solidFill>
                  <a:schemeClr val="accent1"/>
                </a:solidFill>
                <a:effectLst/>
                <a:latin typeface="Calibri" panose="020F0502020204030204" pitchFamily="34" charset="0"/>
              </a:rPr>
              <a:t>access to parent-to-parent support</a:t>
            </a:r>
            <a:r>
              <a:rPr lang="en-US" sz="2000" b="1" i="1" u="none" strike="noStrike" dirty="0">
                <a:effectLst/>
                <a:latin typeface="Calibri" panose="020F0502020204030204" pitchFamily="34" charset="0"/>
              </a:rPr>
              <a:t> </a:t>
            </a:r>
            <a:r>
              <a:rPr lang="en-US" sz="2000" b="0" i="1" u="none" strike="noStrike" dirty="0">
                <a:effectLst/>
                <a:latin typeface="Calibri" panose="020F0502020204030204" pitchFamily="34" charset="0"/>
              </a:rPr>
              <a:t>from other families of children who are D/HH. </a:t>
            </a:r>
          </a:p>
          <a:p>
            <a:pPr marL="457200" rtl="0">
              <a:spcBef>
                <a:spcPts val="0"/>
              </a:spcBef>
              <a:spcAft>
                <a:spcPts val="600"/>
              </a:spcAft>
            </a:pPr>
            <a:r>
              <a:rPr lang="en-US" sz="2000" b="1" i="1" u="none" strike="noStrike" dirty="0">
                <a:solidFill>
                  <a:schemeClr val="accent1"/>
                </a:solidFill>
                <a:effectLst/>
                <a:latin typeface="Calibri" panose="020F0502020204030204" pitchFamily="34" charset="0"/>
              </a:rPr>
              <a:t>Recognize</a:t>
            </a:r>
            <a:r>
              <a:rPr lang="en-US" sz="2000" b="0" i="1" u="none" strike="noStrike" dirty="0">
                <a:effectLst/>
                <a:latin typeface="Calibri" panose="020F0502020204030204" pitchFamily="34" charset="0"/>
              </a:rPr>
              <a:t> the key role of parent-to-parent support in </a:t>
            </a:r>
            <a:r>
              <a:rPr lang="en-US" sz="2000" b="1" i="1" u="none" strike="noStrike" dirty="0">
                <a:solidFill>
                  <a:schemeClr val="accent1"/>
                </a:solidFill>
                <a:effectLst/>
                <a:latin typeface="Calibri" panose="020F0502020204030204" pitchFamily="34" charset="0"/>
              </a:rPr>
              <a:t>promoting social and emotional well-being </a:t>
            </a:r>
            <a:r>
              <a:rPr lang="en-US" sz="2000" b="0" i="1" u="none" strike="noStrike" dirty="0">
                <a:effectLst/>
                <a:latin typeface="Calibri" panose="020F0502020204030204" pitchFamily="34" charset="0"/>
              </a:rPr>
              <a:t>for families. </a:t>
            </a:r>
          </a:p>
          <a:p>
            <a:pPr marL="457200" rtl="0">
              <a:spcBef>
                <a:spcPts val="0"/>
              </a:spcBef>
              <a:spcAft>
                <a:spcPts val="600"/>
              </a:spcAft>
            </a:pPr>
            <a:r>
              <a:rPr lang="en-US" sz="2000" b="1" i="1" u="none" strike="noStrike" dirty="0">
                <a:solidFill>
                  <a:schemeClr val="accent1"/>
                </a:solidFill>
                <a:effectLst/>
                <a:latin typeface="Calibri" panose="020F0502020204030204" pitchFamily="34" charset="0"/>
              </a:rPr>
              <a:t>Recognize</a:t>
            </a:r>
            <a:r>
              <a:rPr lang="en-US" sz="2000" b="0" i="1" u="none" strike="noStrike" dirty="0">
                <a:effectLst/>
                <a:latin typeface="Calibri" panose="020F0502020204030204" pitchFamily="34" charset="0"/>
              </a:rPr>
              <a:t> and </a:t>
            </a:r>
            <a:r>
              <a:rPr lang="en-US" sz="2000" b="1" i="1" u="none" strike="noStrike" dirty="0">
                <a:solidFill>
                  <a:schemeClr val="accent1"/>
                </a:solidFill>
                <a:effectLst/>
                <a:latin typeface="Calibri" panose="020F0502020204030204" pitchFamily="34" charset="0"/>
              </a:rPr>
              <a:t>actively support parent organizations </a:t>
            </a:r>
            <a:r>
              <a:rPr lang="en-US" sz="2000" b="0" i="1" u="none" strike="noStrike" dirty="0">
                <a:effectLst/>
                <a:latin typeface="Calibri" panose="020F0502020204030204" pitchFamily="34" charset="0"/>
              </a:rPr>
              <a:t>and </a:t>
            </a:r>
            <a:r>
              <a:rPr lang="en-US" sz="2000" b="1" i="1" u="none" strike="noStrike" dirty="0">
                <a:solidFill>
                  <a:schemeClr val="accent1"/>
                </a:solidFill>
                <a:effectLst/>
                <a:latin typeface="Calibri" panose="020F0502020204030204" pitchFamily="34" charset="0"/>
              </a:rPr>
              <a:t>networks</a:t>
            </a:r>
            <a:r>
              <a:rPr lang="en-US" sz="2000" b="0" i="1" u="none" strike="noStrike" dirty="0">
                <a:effectLst/>
                <a:latin typeface="Calibri" panose="020F0502020204030204" pitchFamily="34" charset="0"/>
              </a:rPr>
              <a:t> for </a:t>
            </a:r>
            <a:r>
              <a:rPr lang="en-US" sz="2000" b="1" i="1" u="none" strike="noStrike" dirty="0">
                <a:solidFill>
                  <a:schemeClr val="accent1"/>
                </a:solidFill>
                <a:effectLst/>
                <a:latin typeface="Calibri" panose="020F0502020204030204" pitchFamily="34" charset="0"/>
              </a:rPr>
              <a:t>direct parent–peer support opportunities</a:t>
            </a:r>
            <a:r>
              <a:rPr lang="en-US" sz="2000" b="0" i="1" u="none" strike="noStrike" dirty="0">
                <a:solidFill>
                  <a:schemeClr val="accent1"/>
                </a:solidFill>
                <a:effectLst/>
                <a:latin typeface="Calibri" panose="020F0502020204030204" pitchFamily="34" charset="0"/>
              </a:rPr>
              <a:t>.</a:t>
            </a:r>
            <a:r>
              <a:rPr lang="en-US" sz="2000" b="0" i="1" u="none" strike="noStrike" dirty="0">
                <a:effectLst/>
                <a:latin typeface="Calibri" panose="020F0502020204030204" pitchFamily="34" charset="0"/>
              </a:rPr>
              <a:t> </a:t>
            </a:r>
          </a:p>
          <a:p>
            <a:pPr marL="457200" rtl="0">
              <a:spcBef>
                <a:spcPts val="0"/>
              </a:spcBef>
              <a:spcAft>
                <a:spcPts val="600"/>
              </a:spcAft>
            </a:pPr>
            <a:r>
              <a:rPr lang="en-US" sz="2000" b="1" i="1" u="none" strike="noStrike" dirty="0">
                <a:solidFill>
                  <a:schemeClr val="accent1"/>
                </a:solidFill>
                <a:effectLst/>
                <a:latin typeface="Calibri" panose="020F0502020204030204" pitchFamily="34" charset="0"/>
              </a:rPr>
              <a:t>Support connections between</a:t>
            </a:r>
            <a:r>
              <a:rPr lang="en-US" sz="2000" b="1" i="1" u="none" strike="noStrike" dirty="0">
                <a:solidFill>
                  <a:schemeClr val="accent1"/>
                </a:solidFill>
                <a:effectLst/>
                <a:latin typeface="+mn-lt"/>
              </a:rPr>
              <a:t> </a:t>
            </a:r>
            <a:r>
              <a:rPr lang="en-US" sz="2000" b="1" i="1" u="none" strike="noStrike" dirty="0">
                <a:solidFill>
                  <a:schemeClr val="accent1"/>
                </a:solidFill>
                <a:effectLst/>
                <a:latin typeface="Calibri" panose="020F0502020204030204" pitchFamily="34" charset="0"/>
              </a:rPr>
              <a:t>families</a:t>
            </a:r>
            <a:r>
              <a:rPr lang="en-US" sz="2000" b="1" i="1" u="none" strike="noStrike" dirty="0">
                <a:effectLst/>
                <a:latin typeface="Calibri" panose="020F0502020204030204" pitchFamily="34" charset="0"/>
              </a:rPr>
              <a:t> </a:t>
            </a:r>
            <a:r>
              <a:rPr lang="en-US" sz="2000" b="0" i="1" u="none" strike="noStrike" dirty="0">
                <a:effectLst/>
                <a:latin typeface="Calibri" panose="020F0502020204030204" pitchFamily="34" charset="0"/>
              </a:rPr>
              <a:t>and </a:t>
            </a:r>
            <a:r>
              <a:rPr lang="en-US" sz="2000" b="1" i="1" u="none" strike="noStrike" dirty="0">
                <a:solidFill>
                  <a:schemeClr val="accent1"/>
                </a:solidFill>
                <a:effectLst/>
                <a:latin typeface="Calibri" panose="020F0502020204030204" pitchFamily="34" charset="0"/>
              </a:rPr>
              <a:t>adult role models who are D/HH</a:t>
            </a:r>
            <a:r>
              <a:rPr lang="en-US" sz="2000" b="1" i="1" u="none" strike="noStrike" dirty="0">
                <a:effectLst/>
                <a:latin typeface="Calibri" panose="020F0502020204030204" pitchFamily="34" charset="0"/>
              </a:rPr>
              <a:t>.</a:t>
            </a:r>
            <a:endParaRPr lang="en-US" sz="2000" b="0" i="0" u="none" strike="noStrike" dirty="0">
              <a:effectLst/>
              <a:latin typeface="Calibri" panose="020F0502020204030204" pitchFamily="34" charset="0"/>
            </a:endParaRPr>
          </a:p>
          <a:p>
            <a:pPr indent="0" rtl="0">
              <a:spcBef>
                <a:spcPts val="0"/>
              </a:spcBef>
              <a:spcAft>
                <a:spcPts val="600"/>
              </a:spcAft>
              <a:buNone/>
            </a:pPr>
            <a:endParaRPr lang="en-US" sz="2000" dirty="0">
              <a:latin typeface="Calibri" panose="020F0502020204030204" pitchFamily="34" charset="0"/>
            </a:endParaRPr>
          </a:p>
          <a:p>
            <a:pPr indent="0" rtl="0">
              <a:spcBef>
                <a:spcPts val="0"/>
              </a:spcBef>
              <a:spcAft>
                <a:spcPts val="600"/>
              </a:spcAft>
              <a:buNone/>
            </a:pPr>
            <a:r>
              <a:rPr lang="en-US" sz="1200" b="0" i="0" u="none" strike="noStrike" dirty="0">
                <a:effectLst/>
                <a:latin typeface="Calibri" panose="020F0502020204030204" pitchFamily="34" charset="0"/>
              </a:rPr>
              <a:t>(Moeller et al., 2013, p. 435)</a:t>
            </a:r>
          </a:p>
        </p:txBody>
      </p:sp>
      <p:pic>
        <p:nvPicPr>
          <p:cNvPr id="5" name="Content Placeholder 4" descr="A person smiling for the camera&#10;&#10;Description automatically generated with medium confidence">
            <a:extLst>
              <a:ext uri="{FF2B5EF4-FFF2-40B4-BE49-F238E27FC236}">
                <a16:creationId xmlns:a16="http://schemas.microsoft.com/office/drawing/2014/main" id="{23FCD8D1-B876-4C06-B7B9-914A964126A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3EA7995-F8D1-4DA6-ABE3-03884D844E02}"/>
              </a:ext>
            </a:extLst>
          </p:cNvPr>
          <p:cNvSpPr txBox="1"/>
          <p:nvPr/>
        </p:nvSpPr>
        <p:spPr>
          <a:xfrm>
            <a:off x="4188542" y="6209467"/>
            <a:ext cx="7370032" cy="512223"/>
          </a:xfrm>
          <a:prstGeom prst="rect">
            <a:avLst/>
          </a:prstGeom>
          <a:solidFill>
            <a:schemeClr val="bg1">
              <a:alpha val="50000"/>
            </a:schemeClr>
          </a:solidFill>
          <a:ln>
            <a:noFill/>
          </a:ln>
        </p:spPr>
        <p:txBody>
          <a:bodyPr wrap="square">
            <a:noAutofit/>
          </a:bodyPr>
          <a:lstStyle/>
          <a:p>
            <a:pPr algn="r">
              <a:spcAft>
                <a:spcPts val="600"/>
              </a:spcAft>
            </a:pPr>
            <a:r>
              <a:rPr lang="en-US" sz="1300" dirty="0">
                <a:solidFill>
                  <a:schemeClr val="bg2">
                    <a:lumMod val="75000"/>
                  </a:schemeClr>
                </a:solidFill>
              </a:rPr>
              <a:t>American Journal of Audiology • 1–17 • Copyright © 2016 American Speech-Language-Hearing Association</a:t>
            </a:r>
          </a:p>
        </p:txBody>
      </p:sp>
    </p:spTree>
    <p:extLst>
      <p:ext uri="{BB962C8B-B14F-4D97-AF65-F5344CB8AC3E}">
        <p14:creationId xmlns:p14="http://schemas.microsoft.com/office/powerpoint/2010/main" val="426103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C9101D3-ACCA-45B4-8E6F-6AEA5AFD3F5E}"/>
              </a:ext>
            </a:extLst>
          </p:cNvPr>
          <p:cNvSpPr>
            <a:spLocks noGrp="1"/>
          </p:cNvSpPr>
          <p:nvPr>
            <p:ph type="title"/>
          </p:nvPr>
        </p:nvSpPr>
        <p:spPr>
          <a:xfrm>
            <a:off x="745864" y="1029746"/>
            <a:ext cx="10053763" cy="2928470"/>
          </a:xfrm>
        </p:spPr>
        <p:txBody>
          <a:bodyPr vert="horz" lIns="91440" tIns="45720" rIns="91440" bIns="45720" rtlCol="0" anchor="b">
            <a:normAutofit/>
          </a:bodyPr>
          <a:lstStyle/>
          <a:p>
            <a:r>
              <a:rPr lang="en-US" sz="4800" kern="1200" dirty="0">
                <a:solidFill>
                  <a:srgbClr val="FFFFFF"/>
                </a:solidFill>
                <a:latin typeface="Century Gothic" panose="020B0502020202020204" pitchFamily="34" charset="0"/>
              </a:rPr>
              <a:t>CONSTRUCTS</a:t>
            </a:r>
          </a:p>
        </p:txBody>
      </p:sp>
    </p:spTree>
    <p:extLst>
      <p:ext uri="{BB962C8B-B14F-4D97-AF65-F5344CB8AC3E}">
        <p14:creationId xmlns:p14="http://schemas.microsoft.com/office/powerpoint/2010/main" val="144768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parenttoparent 4a colour.pdf">
            <a:extLst>
              <a:ext uri="{FF2B5EF4-FFF2-40B4-BE49-F238E27FC236}">
                <a16:creationId xmlns:a16="http://schemas.microsoft.com/office/drawing/2014/main" id="{E2EFF9CC-8DA0-4245-B4EA-79E193A0BBE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9232" y="832041"/>
            <a:ext cx="11298673" cy="6025959"/>
          </a:xfrm>
          <a:prstGeom prst="rect">
            <a:avLst/>
          </a:prstGeom>
        </p:spPr>
      </p:pic>
      <p:sp>
        <p:nvSpPr>
          <p:cNvPr id="7" name="TextBox 6">
            <a:extLst>
              <a:ext uri="{FF2B5EF4-FFF2-40B4-BE49-F238E27FC236}">
                <a16:creationId xmlns:a16="http://schemas.microsoft.com/office/drawing/2014/main" id="{19018948-3BCC-4037-9132-A33B992AEBBA}"/>
              </a:ext>
            </a:extLst>
          </p:cNvPr>
          <p:cNvSpPr txBox="1"/>
          <p:nvPr/>
        </p:nvSpPr>
        <p:spPr>
          <a:xfrm>
            <a:off x="1011916" y="538884"/>
            <a:ext cx="9940289" cy="553998"/>
          </a:xfrm>
          <a:prstGeom prst="rect">
            <a:avLst/>
          </a:prstGeom>
          <a:noFill/>
        </p:spPr>
        <p:txBody>
          <a:bodyPr wrap="square" rtlCol="0">
            <a:spAutoFit/>
          </a:bodyPr>
          <a:lstStyle/>
          <a:p>
            <a:pPr algn="ctr"/>
            <a:r>
              <a:rPr lang="en-US" sz="3000" dirty="0">
                <a:solidFill>
                  <a:schemeClr val="accent1">
                    <a:lumMod val="75000"/>
                  </a:schemeClr>
                </a:solidFill>
                <a:latin typeface="Century Gothic" panose="020B0502020202020204" pitchFamily="34" charset="0"/>
              </a:rPr>
              <a:t>EVIDENCE MODEL OF PARENT-</a:t>
            </a:r>
            <a:r>
              <a:rPr lang="en-US" sz="2800" dirty="0">
                <a:solidFill>
                  <a:schemeClr val="accent1">
                    <a:lumMod val="75000"/>
                  </a:schemeClr>
                </a:solidFill>
                <a:latin typeface="Century Gothic" panose="020B0502020202020204" pitchFamily="34" charset="0"/>
              </a:rPr>
              <a:t>TO</a:t>
            </a:r>
            <a:r>
              <a:rPr lang="en-US" sz="3000" dirty="0">
                <a:solidFill>
                  <a:schemeClr val="accent1">
                    <a:lumMod val="75000"/>
                  </a:schemeClr>
                </a:solidFill>
                <a:latin typeface="Century Gothic" panose="020B0502020202020204" pitchFamily="34" charset="0"/>
              </a:rPr>
              <a:t>-PARENT SUPPORT </a:t>
            </a:r>
          </a:p>
        </p:txBody>
      </p:sp>
    </p:spTree>
    <p:extLst>
      <p:ext uri="{BB962C8B-B14F-4D97-AF65-F5344CB8AC3E}">
        <p14:creationId xmlns:p14="http://schemas.microsoft.com/office/powerpoint/2010/main" val="2322207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8485</TotalTime>
  <Words>2779</Words>
  <Application>Microsoft Office PowerPoint</Application>
  <PresentationFormat>Widescreen</PresentationFormat>
  <Paragraphs>257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Roboto</vt:lpstr>
      <vt:lpstr>Office Theme</vt:lpstr>
      <vt:lpstr>Engaging Families using a Best Practice Resource Tool to Provide Parent to Parent Support</vt:lpstr>
      <vt:lpstr>OUTCOMES:</vt:lpstr>
      <vt:lpstr>BEST PRACTICE TRAINING MATERIALS</vt:lpstr>
      <vt:lpstr>Examples of Family Support Materials</vt:lpstr>
      <vt:lpstr>Now that you are a fully trained Parent Leader,  how do you really engage families through  parent-to-parent support?</vt:lpstr>
      <vt:lpstr>BACKGROUND</vt:lpstr>
      <vt:lpstr>Best Practices in Family-Centered Early Intervention for Children Who Are Deaf or Hard of Hearing </vt:lpstr>
      <vt:lpstr>CONSTRUCTS</vt:lpstr>
      <vt:lpstr>PowerPoint Presentation</vt:lpstr>
      <vt:lpstr>REAL LIFE EXAMPLES</vt:lpstr>
      <vt:lpstr>PowerPoint Presentation</vt:lpstr>
      <vt:lpstr>PowerPoint Presentation</vt:lpstr>
      <vt:lpstr>PowerPoint Presentation</vt:lpstr>
      <vt:lpstr>PowerPoint Presentation</vt:lpstr>
      <vt:lpstr>BENEFITS &amp; PURPOSES</vt:lpstr>
      <vt:lpstr>Parent Perspective </vt:lpstr>
      <vt:lpstr>Maintain Fidelity</vt:lpstr>
      <vt:lpstr>CONTACTS   Beth Jones Nevada Hands &amp; Voices  bethj@nvhandsandvoices.org      Christine Griffin Washington Hands &amp; Voices  gbys@wahandsandvoices.org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to Parent Activity Guide</dc:title>
  <dc:creator>Christine Griffin</dc:creator>
  <cp:lastModifiedBy>Christine Griffin</cp:lastModifiedBy>
  <cp:revision>7</cp:revision>
  <cp:lastPrinted>2021-06-26T01:06:58Z</cp:lastPrinted>
  <dcterms:created xsi:type="dcterms:W3CDTF">2021-06-21T20:34:51Z</dcterms:created>
  <dcterms:modified xsi:type="dcterms:W3CDTF">2022-03-14T17:21:22Z</dcterms:modified>
</cp:coreProperties>
</file>